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547" y="1494931"/>
            <a:ext cx="4371974" cy="26765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12115" y="3926664"/>
            <a:ext cx="6482080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rgbClr val="6F4E48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6F4E48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6F4E48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0E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5947" y="3863957"/>
            <a:ext cx="3095624" cy="309562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099084" y="7217640"/>
            <a:ext cx="10090150" cy="29209"/>
          </a:xfrm>
          <a:custGeom>
            <a:avLst/>
            <a:gdLst/>
            <a:ahLst/>
            <a:cxnLst/>
            <a:rect l="l" t="t" r="r" b="b"/>
            <a:pathLst>
              <a:path w="10090150" h="29209">
                <a:moveTo>
                  <a:pt x="0" y="0"/>
                </a:moveTo>
                <a:lnTo>
                  <a:pt x="10089596" y="0"/>
                </a:lnTo>
                <a:lnTo>
                  <a:pt x="10089596" y="28780"/>
                </a:lnTo>
                <a:lnTo>
                  <a:pt x="0" y="28780"/>
                </a:lnTo>
                <a:lnTo>
                  <a:pt x="0" y="0"/>
                </a:lnTo>
                <a:close/>
              </a:path>
            </a:pathLst>
          </a:custGeom>
          <a:solidFill>
            <a:srgbClr val="B481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6F4E48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9927590"/>
          </a:xfrm>
          <a:custGeom>
            <a:avLst/>
            <a:gdLst/>
            <a:ahLst/>
            <a:cxnLst/>
            <a:rect l="l" t="t" r="r" b="b"/>
            <a:pathLst>
              <a:path w="18288000" h="9927590">
                <a:moveTo>
                  <a:pt x="0" y="9927591"/>
                </a:moveTo>
                <a:lnTo>
                  <a:pt x="18287998" y="9927591"/>
                </a:lnTo>
                <a:lnTo>
                  <a:pt x="18287998" y="0"/>
                </a:lnTo>
                <a:lnTo>
                  <a:pt x="0" y="0"/>
                </a:lnTo>
                <a:lnTo>
                  <a:pt x="0" y="9927591"/>
                </a:lnTo>
                <a:close/>
              </a:path>
            </a:pathLst>
          </a:custGeom>
          <a:solidFill>
            <a:srgbClr val="F1F0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4965" y="305054"/>
            <a:ext cx="6453505" cy="16884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rgbClr val="6F4E48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Relationship Id="rId4" Type="http://schemas.openxmlformats.org/officeDocument/2006/relationships/image" Target="../media/image43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45.jpg"/><Relationship Id="rId4" Type="http://schemas.openxmlformats.org/officeDocument/2006/relationships/image" Target="../media/image40.png"/><Relationship Id="rId5" Type="http://schemas.openxmlformats.org/officeDocument/2006/relationships/image" Target="../media/image4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1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Relationship Id="rId4" Type="http://schemas.openxmlformats.org/officeDocument/2006/relationships/image" Target="../media/image4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4002603" y="7582500"/>
            <a:ext cx="10283190" cy="5905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700" spc="525" b="0">
                <a:solidFill>
                  <a:srgbClr val="604412"/>
                </a:solidFill>
                <a:latin typeface="Arial"/>
                <a:cs typeface="Arial"/>
              </a:rPr>
              <a:t>-</a:t>
            </a:r>
            <a:r>
              <a:rPr dirty="0" sz="3700" spc="185" b="0">
                <a:solidFill>
                  <a:srgbClr val="604412"/>
                </a:solidFill>
                <a:latin typeface="Arial"/>
                <a:cs typeface="Arial"/>
              </a:rPr>
              <a:t>Smart</a:t>
            </a:r>
            <a:r>
              <a:rPr dirty="0" sz="3700" spc="90" b="0">
                <a:solidFill>
                  <a:srgbClr val="604412"/>
                </a:solidFill>
                <a:latin typeface="Arial"/>
                <a:cs typeface="Arial"/>
              </a:rPr>
              <a:t> </a:t>
            </a:r>
            <a:r>
              <a:rPr dirty="0" sz="3700" spc="85" b="0">
                <a:solidFill>
                  <a:srgbClr val="604412"/>
                </a:solidFill>
                <a:latin typeface="Arial"/>
                <a:cs typeface="Arial"/>
              </a:rPr>
              <a:t>and</a:t>
            </a:r>
            <a:r>
              <a:rPr dirty="0" sz="3700" spc="90" b="0">
                <a:solidFill>
                  <a:srgbClr val="604412"/>
                </a:solidFill>
                <a:latin typeface="Arial"/>
                <a:cs typeface="Arial"/>
              </a:rPr>
              <a:t> </a:t>
            </a:r>
            <a:r>
              <a:rPr dirty="0" sz="3700" spc="135" b="0">
                <a:solidFill>
                  <a:srgbClr val="604412"/>
                </a:solidFill>
                <a:latin typeface="Arial"/>
                <a:cs typeface="Arial"/>
              </a:rPr>
              <a:t>complete</a:t>
            </a:r>
            <a:r>
              <a:rPr dirty="0" sz="3700" spc="90" b="0">
                <a:solidFill>
                  <a:srgbClr val="604412"/>
                </a:solidFill>
                <a:latin typeface="Arial"/>
                <a:cs typeface="Arial"/>
              </a:rPr>
              <a:t> </a:t>
            </a:r>
            <a:r>
              <a:rPr dirty="0" sz="3700" spc="130" b="0">
                <a:solidFill>
                  <a:srgbClr val="604412"/>
                </a:solidFill>
                <a:latin typeface="Arial"/>
                <a:cs typeface="Arial"/>
              </a:rPr>
              <a:t>solutions</a:t>
            </a:r>
            <a:r>
              <a:rPr dirty="0" sz="3700" spc="90" b="0">
                <a:solidFill>
                  <a:srgbClr val="604412"/>
                </a:solidFill>
                <a:latin typeface="Arial"/>
                <a:cs typeface="Arial"/>
              </a:rPr>
              <a:t> </a:t>
            </a:r>
            <a:r>
              <a:rPr dirty="0" sz="3700" spc="295" b="0">
                <a:solidFill>
                  <a:srgbClr val="604412"/>
                </a:solidFill>
                <a:latin typeface="Arial"/>
                <a:cs typeface="Arial"/>
              </a:rPr>
              <a:t>for</a:t>
            </a:r>
            <a:r>
              <a:rPr dirty="0" sz="3700" spc="90" b="0">
                <a:solidFill>
                  <a:srgbClr val="604412"/>
                </a:solidFill>
                <a:latin typeface="Arial"/>
                <a:cs typeface="Arial"/>
              </a:rPr>
              <a:t> </a:t>
            </a:r>
            <a:r>
              <a:rPr dirty="0" sz="3700" spc="175" b="0">
                <a:solidFill>
                  <a:srgbClr val="604412"/>
                </a:solidFill>
                <a:latin typeface="Arial"/>
                <a:cs typeface="Arial"/>
              </a:rPr>
              <a:t>parenting-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9927591"/>
              <a:ext cx="18288000" cy="359410"/>
            </a:xfrm>
            <a:custGeom>
              <a:avLst/>
              <a:gdLst/>
              <a:ahLst/>
              <a:cxnLst/>
              <a:rect l="l" t="t" r="r" b="b"/>
              <a:pathLst>
                <a:path w="18288000" h="359409">
                  <a:moveTo>
                    <a:pt x="18287999" y="359408"/>
                  </a:moveTo>
                  <a:lnTo>
                    <a:pt x="0" y="359408"/>
                  </a:lnTo>
                  <a:lnTo>
                    <a:pt x="0" y="0"/>
                  </a:lnTo>
                  <a:lnTo>
                    <a:pt x="18287999" y="0"/>
                  </a:lnTo>
                  <a:lnTo>
                    <a:pt x="18287999" y="359408"/>
                  </a:lnTo>
                  <a:close/>
                </a:path>
              </a:pathLst>
            </a:custGeom>
            <a:solidFill>
              <a:srgbClr val="D0CA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0974" y="1028700"/>
              <a:ext cx="5238749" cy="74104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11928" y="1028700"/>
              <a:ext cx="5143499" cy="74104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1928" y="1028700"/>
              <a:ext cx="5172074" cy="7467599"/>
            </a:xfrm>
            <a:prstGeom prst="rect">
              <a:avLst/>
            </a:prstGeom>
          </p:spPr>
        </p:pic>
      </p:grpSp>
      <p:sp>
        <p:nvSpPr>
          <p:cNvPr id="7" name="object 7" descr="$PPTXTitle"/>
          <p:cNvSpPr txBox="1">
            <a:spLocks noGrp="1"/>
          </p:cNvSpPr>
          <p:nvPr>
            <p:ph type="title"/>
          </p:nvPr>
        </p:nvSpPr>
        <p:spPr>
          <a:xfrm>
            <a:off x="534018" y="204849"/>
            <a:ext cx="4631055" cy="3136265"/>
          </a:xfrm>
          <a:prstGeom prst="rect"/>
        </p:spPr>
        <p:txBody>
          <a:bodyPr wrap="square" lIns="0" tIns="314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75"/>
              </a:spcBef>
            </a:pPr>
            <a:r>
              <a:rPr dirty="0" sz="6400" spc="-10">
                <a:latin typeface="Nanum Myeongjo"/>
                <a:cs typeface="Nanum Myeongjo"/>
              </a:rPr>
              <a:t>Patent</a:t>
            </a:r>
            <a:endParaRPr sz="6400">
              <a:latin typeface="Nanum Myeongjo"/>
              <a:cs typeface="Nanum Myeongjo"/>
            </a:endParaRPr>
          </a:p>
          <a:p>
            <a:pPr marL="12700" marR="5080">
              <a:lnSpc>
                <a:spcPct val="125000"/>
              </a:lnSpc>
              <a:spcBef>
                <a:spcPts val="335"/>
              </a:spcBef>
            </a:pPr>
            <a:r>
              <a:rPr dirty="0" sz="4700" spc="-110">
                <a:solidFill>
                  <a:srgbClr val="34363B"/>
                </a:solidFill>
                <a:latin typeface="Nanum Myeongjo"/>
                <a:cs typeface="Nanum Myeongjo"/>
              </a:rPr>
              <a:t>Design</a:t>
            </a:r>
            <a:r>
              <a:rPr dirty="0" sz="4700" spc="-220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4700" spc="-10">
                <a:solidFill>
                  <a:srgbClr val="34363B"/>
                </a:solidFill>
                <a:latin typeface="Nanum Myeongjo"/>
                <a:cs typeface="Nanum Myeongjo"/>
              </a:rPr>
              <a:t>Patent </a:t>
            </a:r>
            <a:r>
              <a:rPr dirty="0" sz="4700" spc="-114">
                <a:solidFill>
                  <a:srgbClr val="34363B"/>
                </a:solidFill>
                <a:latin typeface="Nanum Myeongjo"/>
                <a:cs typeface="Nanum Myeongjo"/>
              </a:rPr>
              <a:t>Technology</a:t>
            </a:r>
            <a:r>
              <a:rPr dirty="0" sz="4700" spc="-204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4700" spc="-100">
                <a:solidFill>
                  <a:srgbClr val="34363B"/>
                </a:solidFill>
                <a:latin typeface="Nanum Myeongjo"/>
                <a:cs typeface="Nanum Myeongjo"/>
              </a:rPr>
              <a:t>Patent</a:t>
            </a:r>
            <a:endParaRPr sz="4700">
              <a:latin typeface="Nanum Myeongjo"/>
              <a:cs typeface="Nanum Myeongj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74064" y="8747186"/>
            <a:ext cx="4415155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-170" b="1">
                <a:solidFill>
                  <a:srgbClr val="6F4E48"/>
                </a:solidFill>
                <a:latin typeface="Arial"/>
                <a:cs typeface="Arial"/>
              </a:rPr>
              <a:t>Design</a:t>
            </a:r>
            <a:r>
              <a:rPr dirty="0" sz="2900" spc="-30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900" spc="-35" b="1">
                <a:solidFill>
                  <a:srgbClr val="6F4E48"/>
                </a:solidFill>
                <a:latin typeface="Arial"/>
                <a:cs typeface="Arial"/>
              </a:rPr>
              <a:t>Patent</a:t>
            </a:r>
            <a:r>
              <a:rPr dirty="0" sz="2900" spc="-140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900" spc="-95" b="1">
                <a:solidFill>
                  <a:srgbClr val="6F4E48"/>
                </a:solidFill>
                <a:latin typeface="Arial"/>
                <a:cs typeface="Arial"/>
              </a:rPr>
              <a:t>Registration</a:t>
            </a:r>
            <a:endParaRPr sz="2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61600" y="8747186"/>
            <a:ext cx="520573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-145" b="1">
                <a:solidFill>
                  <a:srgbClr val="6F4E48"/>
                </a:solidFill>
                <a:latin typeface="Arial"/>
                <a:cs typeface="Arial"/>
              </a:rPr>
              <a:t>Technology</a:t>
            </a:r>
            <a:r>
              <a:rPr dirty="0" sz="2900" spc="-55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900" spc="-35" b="1">
                <a:solidFill>
                  <a:srgbClr val="6F4E48"/>
                </a:solidFill>
                <a:latin typeface="Arial"/>
                <a:cs typeface="Arial"/>
              </a:rPr>
              <a:t>Patent</a:t>
            </a:r>
            <a:r>
              <a:rPr dirty="0" sz="2900" spc="-130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900" spc="-90" b="1">
                <a:solidFill>
                  <a:srgbClr val="6F4E48"/>
                </a:solidFill>
                <a:latin typeface="Arial"/>
                <a:cs typeface="Arial"/>
              </a:rPr>
              <a:t>Registration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9927591"/>
              <a:ext cx="18288000" cy="359410"/>
            </a:xfrm>
            <a:custGeom>
              <a:avLst/>
              <a:gdLst/>
              <a:ahLst/>
              <a:cxnLst/>
              <a:rect l="l" t="t" r="r" b="b"/>
              <a:pathLst>
                <a:path w="18288000" h="359409">
                  <a:moveTo>
                    <a:pt x="18287999" y="359408"/>
                  </a:moveTo>
                  <a:lnTo>
                    <a:pt x="0" y="359408"/>
                  </a:lnTo>
                  <a:lnTo>
                    <a:pt x="0" y="0"/>
                  </a:lnTo>
                  <a:lnTo>
                    <a:pt x="18287999" y="0"/>
                  </a:lnTo>
                  <a:lnTo>
                    <a:pt x="18287999" y="359408"/>
                  </a:lnTo>
                  <a:close/>
                </a:path>
              </a:pathLst>
            </a:custGeom>
            <a:solidFill>
              <a:srgbClr val="D0CA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2463" y="1028700"/>
              <a:ext cx="5029199" cy="7534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04180" y="1028700"/>
              <a:ext cx="5057115" cy="753427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650365" y="8759818"/>
            <a:ext cx="3453765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2075">
              <a:lnSpc>
                <a:spcPct val="114999"/>
              </a:lnSpc>
              <a:spcBef>
                <a:spcPts val="100"/>
              </a:spcBef>
            </a:pPr>
            <a:r>
              <a:rPr dirty="0" sz="2500" spc="-50" b="1">
                <a:solidFill>
                  <a:srgbClr val="6F4E48"/>
                </a:solidFill>
                <a:latin typeface="Arial"/>
                <a:cs typeface="Arial"/>
              </a:rPr>
              <a:t>International</a:t>
            </a:r>
            <a:r>
              <a:rPr dirty="0" sz="2500" spc="-114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500" spc="-45" b="1">
                <a:solidFill>
                  <a:srgbClr val="6F4E48"/>
                </a:solidFill>
                <a:latin typeface="Arial"/>
                <a:cs typeface="Arial"/>
              </a:rPr>
              <a:t>Hip</a:t>
            </a:r>
            <a:r>
              <a:rPr dirty="0" sz="2500" spc="-114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500" spc="-20" b="1">
                <a:solidFill>
                  <a:srgbClr val="6F4E48"/>
                </a:solidFill>
                <a:latin typeface="Arial"/>
                <a:cs typeface="Arial"/>
              </a:rPr>
              <a:t>Joint </a:t>
            </a:r>
            <a:r>
              <a:rPr dirty="0" sz="2500" spc="-160" b="1">
                <a:solidFill>
                  <a:srgbClr val="6F4E48"/>
                </a:solidFill>
                <a:latin typeface="Arial"/>
                <a:cs typeface="Arial"/>
              </a:rPr>
              <a:t>Association</a:t>
            </a:r>
            <a:r>
              <a:rPr dirty="0" sz="2500" spc="65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500" spc="-70" b="1">
                <a:solidFill>
                  <a:srgbClr val="6F4E48"/>
                </a:solidFill>
                <a:latin typeface="Arial"/>
                <a:cs typeface="Arial"/>
              </a:rPr>
              <a:t>Certification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35086" y="8832923"/>
            <a:ext cx="2704465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2405" marR="5080" indent="-180340">
              <a:lnSpc>
                <a:spcPct val="114999"/>
              </a:lnSpc>
              <a:spcBef>
                <a:spcPts val="100"/>
              </a:spcBef>
            </a:pPr>
            <a:r>
              <a:rPr dirty="0" sz="2500" spc="-75" b="1">
                <a:solidFill>
                  <a:srgbClr val="6F4E48"/>
                </a:solidFill>
                <a:latin typeface="Arial"/>
                <a:cs typeface="Arial"/>
              </a:rPr>
              <a:t>Korea</a:t>
            </a:r>
            <a:r>
              <a:rPr dirty="0" sz="2500" spc="-95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500" spc="-75" b="1">
                <a:solidFill>
                  <a:srgbClr val="6F4E48"/>
                </a:solidFill>
                <a:latin typeface="Arial"/>
                <a:cs typeface="Arial"/>
              </a:rPr>
              <a:t>Certification </a:t>
            </a:r>
            <a:r>
              <a:rPr dirty="0" sz="2500" spc="-110" b="1">
                <a:solidFill>
                  <a:srgbClr val="6F4E48"/>
                </a:solidFill>
                <a:latin typeface="Arial"/>
                <a:cs typeface="Arial"/>
              </a:rPr>
              <a:t>(KC)</a:t>
            </a:r>
            <a:r>
              <a:rPr dirty="0" sz="2500" spc="-65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500" spc="-70" b="1">
                <a:solidFill>
                  <a:srgbClr val="6F4E48"/>
                </a:solidFill>
                <a:latin typeface="Arial"/>
                <a:cs typeface="Arial"/>
              </a:rPr>
              <a:t>Safety</a:t>
            </a:r>
            <a:r>
              <a:rPr dirty="0" sz="2500" spc="-60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500" spc="-20" b="1">
                <a:solidFill>
                  <a:srgbClr val="6F4E48"/>
                </a:solidFill>
                <a:latin typeface="Arial"/>
                <a:cs typeface="Arial"/>
              </a:rPr>
              <a:t>Mark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object 8" descr="$PPTXTitle"/>
          <p:cNvSpPr txBox="1">
            <a:spLocks noGrp="1"/>
          </p:cNvSpPr>
          <p:nvPr>
            <p:ph type="title"/>
          </p:nvPr>
        </p:nvSpPr>
        <p:spPr>
          <a:xfrm>
            <a:off x="496954" y="486127"/>
            <a:ext cx="5811520" cy="9328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950" spc="-400">
                <a:latin typeface="Nanum Myeongjo"/>
                <a:cs typeface="Nanum Myeongjo"/>
              </a:rPr>
              <a:t>Product</a:t>
            </a:r>
            <a:r>
              <a:rPr dirty="0" sz="5950" spc="-880">
                <a:latin typeface="Nanum Myeongjo"/>
                <a:cs typeface="Nanum Myeongjo"/>
              </a:rPr>
              <a:t> </a:t>
            </a:r>
            <a:r>
              <a:rPr dirty="0" sz="5950" spc="-434">
                <a:latin typeface="Nanum Myeongjo"/>
                <a:cs typeface="Nanum Myeongjo"/>
              </a:rPr>
              <a:t>Certification</a:t>
            </a:r>
            <a:endParaRPr sz="5950">
              <a:latin typeface="Nanum Myeongjo"/>
              <a:cs typeface="Nanum Myeongj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0822" y="1883337"/>
            <a:ext cx="133350" cy="1346200"/>
            <a:chOff x="380822" y="1883337"/>
            <a:chExt cx="133350" cy="13462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678" y="1883337"/>
              <a:ext cx="123988" cy="1239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822" y="3105511"/>
              <a:ext cx="123988" cy="12398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94235" y="1519324"/>
            <a:ext cx="5866130" cy="18567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05740" indent="95250">
              <a:lnSpc>
                <a:spcPct val="125200"/>
              </a:lnSpc>
              <a:spcBef>
                <a:spcPts val="95"/>
              </a:spcBef>
            </a:pPr>
            <a:r>
              <a:rPr dirty="0" sz="3250" spc="-175" b="1">
                <a:solidFill>
                  <a:srgbClr val="34363B"/>
                </a:solidFill>
                <a:latin typeface="Nanum Myeongjo"/>
                <a:cs typeface="Nanum Myeongjo"/>
              </a:rPr>
              <a:t>International</a:t>
            </a:r>
            <a:r>
              <a:rPr dirty="0" sz="3250" spc="-330" b="1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3250" spc="-120" b="1">
                <a:solidFill>
                  <a:srgbClr val="34363B"/>
                </a:solidFill>
                <a:latin typeface="Nanum Myeongjo"/>
                <a:cs typeface="Nanum Myeongjo"/>
              </a:rPr>
              <a:t>Hip</a:t>
            </a:r>
            <a:r>
              <a:rPr dirty="0" sz="3250" spc="-325" b="1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3250" spc="-150" b="1">
                <a:solidFill>
                  <a:srgbClr val="34363B"/>
                </a:solidFill>
                <a:latin typeface="Nanum Myeongjo"/>
                <a:cs typeface="Nanum Myeongjo"/>
              </a:rPr>
              <a:t>Joint</a:t>
            </a:r>
            <a:r>
              <a:rPr dirty="0" sz="3250" spc="-330" b="1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3250" spc="-160" b="1">
                <a:solidFill>
                  <a:srgbClr val="34363B"/>
                </a:solidFill>
                <a:latin typeface="Nanum Myeongjo"/>
                <a:cs typeface="Nanum Myeongjo"/>
              </a:rPr>
              <a:t>Association </a:t>
            </a:r>
            <a:r>
              <a:rPr dirty="0" sz="3250" spc="-165" b="1">
                <a:solidFill>
                  <a:srgbClr val="34363B"/>
                </a:solidFill>
                <a:latin typeface="Nanum Myeongjo"/>
                <a:cs typeface="Nanum Myeongjo"/>
              </a:rPr>
              <a:t>Safety</a:t>
            </a:r>
            <a:r>
              <a:rPr dirty="0" sz="3250" spc="-320" b="1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3250" spc="-95" b="1">
                <a:solidFill>
                  <a:srgbClr val="34363B"/>
                </a:solidFill>
                <a:latin typeface="Nanum Myeongjo"/>
                <a:cs typeface="Nanum Myeongjo"/>
              </a:rPr>
              <a:t>Certification</a:t>
            </a:r>
            <a:endParaRPr sz="3250">
              <a:latin typeface="Nanum Myeongjo"/>
              <a:cs typeface="Nanum Myeongjo"/>
            </a:endParaRPr>
          </a:p>
          <a:p>
            <a:pPr marL="87630">
              <a:lnSpc>
                <a:spcPct val="100000"/>
              </a:lnSpc>
              <a:spcBef>
                <a:spcPts val="875"/>
              </a:spcBef>
            </a:pPr>
            <a:r>
              <a:rPr dirty="0" sz="3150" spc="-160" b="1">
                <a:solidFill>
                  <a:srgbClr val="34363B"/>
                </a:solidFill>
                <a:latin typeface="Nanum Myeongjo"/>
                <a:cs typeface="Nanum Myeongjo"/>
              </a:rPr>
              <a:t>Korea</a:t>
            </a:r>
            <a:r>
              <a:rPr dirty="0" sz="3150" spc="-350" b="1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3150" spc="-195" b="1">
                <a:solidFill>
                  <a:srgbClr val="34363B"/>
                </a:solidFill>
                <a:latin typeface="Nanum Myeongjo"/>
                <a:cs typeface="Nanum Myeongjo"/>
              </a:rPr>
              <a:t>Certification</a:t>
            </a:r>
            <a:r>
              <a:rPr dirty="0" sz="3150" spc="-350" b="1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3150" spc="-150" b="1">
                <a:solidFill>
                  <a:srgbClr val="34363B"/>
                </a:solidFill>
                <a:latin typeface="Nanum Myeongjo"/>
                <a:cs typeface="Nanum Myeongjo"/>
              </a:rPr>
              <a:t>(KC)</a:t>
            </a:r>
            <a:r>
              <a:rPr dirty="0" sz="3150" spc="-350" b="1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3150" spc="-180" b="1">
                <a:solidFill>
                  <a:srgbClr val="34363B"/>
                </a:solidFill>
                <a:latin typeface="Nanum Myeongjo"/>
                <a:cs typeface="Nanum Myeongjo"/>
              </a:rPr>
              <a:t>Safety</a:t>
            </a:r>
            <a:r>
              <a:rPr dirty="0" sz="3150" spc="-350" b="1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3150" spc="-75" b="1">
                <a:solidFill>
                  <a:srgbClr val="34363B"/>
                </a:solidFill>
                <a:latin typeface="Nanum Myeongjo"/>
                <a:cs typeface="Nanum Myeongjo"/>
              </a:rPr>
              <a:t>Mark</a:t>
            </a:r>
            <a:endParaRPr sz="3150">
              <a:latin typeface="Nanum Myeongjo"/>
              <a:cs typeface="Nanum Myeongj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9927591"/>
              <a:ext cx="18288000" cy="359410"/>
            </a:xfrm>
            <a:custGeom>
              <a:avLst/>
              <a:gdLst/>
              <a:ahLst/>
              <a:cxnLst/>
              <a:rect l="l" t="t" r="r" b="b"/>
              <a:pathLst>
                <a:path w="18288000" h="359409">
                  <a:moveTo>
                    <a:pt x="18287999" y="359408"/>
                  </a:moveTo>
                  <a:lnTo>
                    <a:pt x="0" y="359408"/>
                  </a:lnTo>
                  <a:lnTo>
                    <a:pt x="0" y="0"/>
                  </a:lnTo>
                  <a:lnTo>
                    <a:pt x="18287999" y="0"/>
                  </a:lnTo>
                  <a:lnTo>
                    <a:pt x="18287999" y="359408"/>
                  </a:lnTo>
                  <a:close/>
                </a:path>
              </a:pathLst>
            </a:custGeom>
            <a:solidFill>
              <a:srgbClr val="D0CA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87457" y="3000096"/>
              <a:ext cx="4288155" cy="0"/>
            </a:xfrm>
            <a:custGeom>
              <a:avLst/>
              <a:gdLst/>
              <a:ahLst/>
              <a:cxnLst/>
              <a:rect l="l" t="t" r="r" b="b"/>
              <a:pathLst>
                <a:path w="4288155" h="0">
                  <a:moveTo>
                    <a:pt x="0" y="0"/>
                  </a:moveTo>
                  <a:lnTo>
                    <a:pt x="4288061" y="0"/>
                  </a:lnTo>
                </a:path>
              </a:pathLst>
            </a:custGeom>
            <a:ln w="28574">
              <a:solidFill>
                <a:srgbClr val="AB959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xfrm>
            <a:off x="1174757" y="336304"/>
            <a:ext cx="2494915" cy="2300605"/>
          </a:xfrm>
          <a:prstGeom prst="rect"/>
        </p:spPr>
        <p:txBody>
          <a:bodyPr wrap="square" lIns="0" tIns="431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00"/>
              </a:spcBef>
            </a:pPr>
            <a:r>
              <a:rPr dirty="0" sz="7200" spc="-25">
                <a:latin typeface="Nanum Myeongjo"/>
                <a:cs typeface="Nanum Myeongjo"/>
              </a:rPr>
              <a:t>MOQ</a:t>
            </a:r>
            <a:endParaRPr sz="7200">
              <a:latin typeface="Nanum Myeongjo"/>
              <a:cs typeface="Nanum Myeongjo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dirty="0" sz="3600" spc="-95">
                <a:solidFill>
                  <a:srgbClr val="665653"/>
                </a:solidFill>
              </a:rPr>
              <a:t>UNIT</a:t>
            </a:r>
            <a:r>
              <a:rPr dirty="0" sz="3600" spc="-125">
                <a:solidFill>
                  <a:srgbClr val="665653"/>
                </a:solidFill>
              </a:rPr>
              <a:t> </a:t>
            </a:r>
            <a:r>
              <a:rPr dirty="0" sz="3600" spc="-220">
                <a:solidFill>
                  <a:srgbClr val="665653"/>
                </a:solidFill>
              </a:rPr>
              <a:t>PRICE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1174757" y="6808165"/>
            <a:ext cx="10772775" cy="71120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1950" spc="-55" b="1">
                <a:solidFill>
                  <a:srgbClr val="A63C3C"/>
                </a:solidFill>
                <a:latin typeface="Arial"/>
                <a:cs typeface="Arial"/>
              </a:rPr>
              <a:t>For</a:t>
            </a:r>
            <a:r>
              <a:rPr dirty="0" sz="1950" spc="-80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spc="-85" b="1">
                <a:solidFill>
                  <a:srgbClr val="A63C3C"/>
                </a:solidFill>
                <a:latin typeface="Arial"/>
                <a:cs typeface="Arial"/>
              </a:rPr>
              <a:t>orders</a:t>
            </a:r>
            <a:r>
              <a:rPr dirty="0" sz="1950" spc="-50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spc="-10" b="1">
                <a:solidFill>
                  <a:srgbClr val="A63C3C"/>
                </a:solidFill>
                <a:latin typeface="Arial"/>
                <a:cs typeface="Arial"/>
              </a:rPr>
              <a:t>up</a:t>
            </a:r>
            <a:r>
              <a:rPr dirty="0" sz="1950" spc="-110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b="1">
                <a:solidFill>
                  <a:srgbClr val="A63C3C"/>
                </a:solidFill>
                <a:latin typeface="Arial"/>
                <a:cs typeface="Arial"/>
              </a:rPr>
              <a:t>to</a:t>
            </a:r>
            <a:r>
              <a:rPr dirty="0" sz="1950" spc="-55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b="1">
                <a:solidFill>
                  <a:srgbClr val="A63C3C"/>
                </a:solidFill>
                <a:latin typeface="Arial"/>
                <a:cs typeface="Arial"/>
              </a:rPr>
              <a:t>100</a:t>
            </a:r>
            <a:r>
              <a:rPr dirty="0" sz="1950" spc="-50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spc="-100" b="1">
                <a:solidFill>
                  <a:srgbClr val="A63C3C"/>
                </a:solidFill>
                <a:latin typeface="Arial"/>
                <a:cs typeface="Arial"/>
              </a:rPr>
              <a:t>units:</a:t>
            </a:r>
            <a:r>
              <a:rPr dirty="0" sz="1950" spc="-35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b="1">
                <a:solidFill>
                  <a:srgbClr val="A63C3C"/>
                </a:solidFill>
                <a:latin typeface="Arial"/>
                <a:cs typeface="Arial"/>
              </a:rPr>
              <a:t>100%</a:t>
            </a:r>
            <a:r>
              <a:rPr dirty="0" sz="1950" spc="-55" b="1">
                <a:solidFill>
                  <a:srgbClr val="A63C3C"/>
                </a:solidFill>
                <a:latin typeface="Arial"/>
                <a:cs typeface="Arial"/>
              </a:rPr>
              <a:t> prepayment</a:t>
            </a:r>
            <a:r>
              <a:rPr dirty="0" sz="1950" spc="-50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spc="-185" b="1">
                <a:solidFill>
                  <a:srgbClr val="A63C3C"/>
                </a:solidFill>
                <a:latin typeface="Arial"/>
                <a:cs typeface="Arial"/>
              </a:rPr>
              <a:t>is</a:t>
            </a:r>
            <a:r>
              <a:rPr dirty="0" sz="1950" spc="5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spc="-50" b="1">
                <a:solidFill>
                  <a:srgbClr val="A63C3C"/>
                </a:solidFill>
                <a:latin typeface="Arial"/>
                <a:cs typeface="Arial"/>
              </a:rPr>
              <a:t>required</a:t>
            </a:r>
            <a:r>
              <a:rPr dirty="0" sz="1950" spc="-55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b="1">
                <a:solidFill>
                  <a:srgbClr val="A63C3C"/>
                </a:solidFill>
                <a:latin typeface="Arial"/>
                <a:cs typeface="Arial"/>
              </a:rPr>
              <a:t>at</a:t>
            </a:r>
            <a:r>
              <a:rPr dirty="0" sz="1950" spc="-55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b="1">
                <a:solidFill>
                  <a:srgbClr val="A63C3C"/>
                </a:solidFill>
                <a:latin typeface="Arial"/>
                <a:cs typeface="Arial"/>
              </a:rPr>
              <a:t>the</a:t>
            </a:r>
            <a:r>
              <a:rPr dirty="0" sz="1950" spc="-50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spc="-45" b="1">
                <a:solidFill>
                  <a:srgbClr val="A63C3C"/>
                </a:solidFill>
                <a:latin typeface="Arial"/>
                <a:cs typeface="Arial"/>
              </a:rPr>
              <a:t>time</a:t>
            </a:r>
            <a:r>
              <a:rPr dirty="0" sz="1950" spc="-55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b="1">
                <a:solidFill>
                  <a:srgbClr val="A63C3C"/>
                </a:solidFill>
                <a:latin typeface="Arial"/>
                <a:cs typeface="Arial"/>
              </a:rPr>
              <a:t>of</a:t>
            </a:r>
            <a:r>
              <a:rPr dirty="0" sz="1950" spc="-55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spc="-10" b="1">
                <a:solidFill>
                  <a:srgbClr val="A63C3C"/>
                </a:solidFill>
                <a:latin typeface="Arial"/>
                <a:cs typeface="Arial"/>
              </a:rPr>
              <a:t>order.</a:t>
            </a:r>
            <a:endParaRPr sz="1950">
              <a:latin typeface="Arial"/>
              <a:cs typeface="Arial"/>
            </a:endParaRPr>
          </a:p>
          <a:p>
            <a:pPr marL="81915">
              <a:lnSpc>
                <a:spcPct val="100000"/>
              </a:lnSpc>
              <a:spcBef>
                <a:spcPts val="360"/>
              </a:spcBef>
            </a:pPr>
            <a:r>
              <a:rPr dirty="0" sz="1950" spc="-55" b="1">
                <a:solidFill>
                  <a:srgbClr val="A63C3C"/>
                </a:solidFill>
                <a:latin typeface="Arial"/>
                <a:cs typeface="Arial"/>
              </a:rPr>
              <a:t>For</a:t>
            </a:r>
            <a:r>
              <a:rPr dirty="0" sz="1950" spc="-70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spc="-85" b="1">
                <a:solidFill>
                  <a:srgbClr val="A63C3C"/>
                </a:solidFill>
                <a:latin typeface="Arial"/>
                <a:cs typeface="Arial"/>
              </a:rPr>
              <a:t>orders</a:t>
            </a:r>
            <a:r>
              <a:rPr dirty="0" sz="1950" spc="-45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spc="-50" b="1">
                <a:solidFill>
                  <a:srgbClr val="A63C3C"/>
                </a:solidFill>
                <a:latin typeface="Arial"/>
                <a:cs typeface="Arial"/>
              </a:rPr>
              <a:t>over </a:t>
            </a:r>
            <a:r>
              <a:rPr dirty="0" sz="1950" b="1">
                <a:solidFill>
                  <a:srgbClr val="A63C3C"/>
                </a:solidFill>
                <a:latin typeface="Arial"/>
                <a:cs typeface="Arial"/>
              </a:rPr>
              <a:t>100</a:t>
            </a:r>
            <a:r>
              <a:rPr dirty="0" sz="1950" spc="-50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spc="-100" b="1">
                <a:solidFill>
                  <a:srgbClr val="A63C3C"/>
                </a:solidFill>
                <a:latin typeface="Arial"/>
                <a:cs typeface="Arial"/>
              </a:rPr>
              <a:t>units:</a:t>
            </a:r>
            <a:r>
              <a:rPr dirty="0" sz="1950" spc="-35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b="1">
                <a:solidFill>
                  <a:srgbClr val="A63C3C"/>
                </a:solidFill>
                <a:latin typeface="Arial"/>
                <a:cs typeface="Arial"/>
              </a:rPr>
              <a:t>70%</a:t>
            </a:r>
            <a:r>
              <a:rPr dirty="0" sz="1950" spc="-50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spc="-55" b="1">
                <a:solidFill>
                  <a:srgbClr val="A63C3C"/>
                </a:solidFill>
                <a:latin typeface="Arial"/>
                <a:cs typeface="Arial"/>
              </a:rPr>
              <a:t>prepayment</a:t>
            </a:r>
            <a:r>
              <a:rPr dirty="0" sz="1950" spc="-50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spc="-70" b="1">
                <a:solidFill>
                  <a:srgbClr val="A63C3C"/>
                </a:solidFill>
                <a:latin typeface="Arial"/>
                <a:cs typeface="Arial"/>
              </a:rPr>
              <a:t>upon</a:t>
            </a:r>
            <a:r>
              <a:rPr dirty="0" sz="1950" spc="-50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spc="-25" b="1">
                <a:solidFill>
                  <a:srgbClr val="A63C3C"/>
                </a:solidFill>
                <a:latin typeface="Arial"/>
                <a:cs typeface="Arial"/>
              </a:rPr>
              <a:t>order,</a:t>
            </a:r>
            <a:r>
              <a:rPr dirty="0" sz="1950" spc="-50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b="1">
                <a:solidFill>
                  <a:srgbClr val="A63C3C"/>
                </a:solidFill>
                <a:latin typeface="Arial"/>
                <a:cs typeface="Arial"/>
              </a:rPr>
              <a:t>and</a:t>
            </a:r>
            <a:r>
              <a:rPr dirty="0" sz="1950" spc="-50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b="1">
                <a:solidFill>
                  <a:srgbClr val="A63C3C"/>
                </a:solidFill>
                <a:latin typeface="Arial"/>
                <a:cs typeface="Arial"/>
              </a:rPr>
              <a:t>the</a:t>
            </a:r>
            <a:r>
              <a:rPr dirty="0" sz="1950" spc="-50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spc="-60" b="1">
                <a:solidFill>
                  <a:srgbClr val="A63C3C"/>
                </a:solidFill>
                <a:latin typeface="Arial"/>
                <a:cs typeface="Arial"/>
              </a:rPr>
              <a:t>remaining</a:t>
            </a:r>
            <a:r>
              <a:rPr dirty="0" sz="1950" spc="-50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b="1">
                <a:solidFill>
                  <a:srgbClr val="A63C3C"/>
                </a:solidFill>
                <a:latin typeface="Arial"/>
                <a:cs typeface="Arial"/>
              </a:rPr>
              <a:t>30%</a:t>
            </a:r>
            <a:r>
              <a:rPr dirty="0" sz="1950" spc="-45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b="1">
                <a:solidFill>
                  <a:srgbClr val="A63C3C"/>
                </a:solidFill>
                <a:latin typeface="Arial"/>
                <a:cs typeface="Arial"/>
              </a:rPr>
              <a:t>after</a:t>
            </a:r>
            <a:r>
              <a:rPr dirty="0" sz="1950" spc="-50" b="1">
                <a:solidFill>
                  <a:srgbClr val="A63C3C"/>
                </a:solidFill>
                <a:latin typeface="Arial"/>
                <a:cs typeface="Arial"/>
              </a:rPr>
              <a:t> </a:t>
            </a:r>
            <a:r>
              <a:rPr dirty="0" sz="1950" spc="-10" b="1">
                <a:solidFill>
                  <a:srgbClr val="A63C3C"/>
                </a:solidFill>
                <a:latin typeface="Arial"/>
                <a:cs typeface="Arial"/>
              </a:rPr>
              <a:t>shipment.</a:t>
            </a:r>
            <a:endParaRPr sz="195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78002" y="4933950"/>
          <a:ext cx="10351135" cy="1282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5610"/>
                <a:gridCol w="1705610"/>
                <a:gridCol w="1696085"/>
                <a:gridCol w="1706880"/>
                <a:gridCol w="1714500"/>
                <a:gridCol w="1724660"/>
              </a:tblGrid>
              <a:tr h="730885">
                <a:tc>
                  <a:txBody>
                    <a:bodyPr/>
                    <a:lstStyle/>
                    <a:p>
                      <a:pPr marL="473075">
                        <a:lnSpc>
                          <a:spcPct val="100000"/>
                        </a:lnSpc>
                        <a:spcBef>
                          <a:spcPts val="1895"/>
                        </a:spcBef>
                      </a:pPr>
                      <a:r>
                        <a:rPr dirty="0" sz="1750" spc="-10" b="1">
                          <a:latin typeface="Arial"/>
                          <a:cs typeface="Arial"/>
                        </a:rPr>
                        <a:t>Product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B="0" marT="24066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AC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dirty="0" sz="1750" spc="-70" b="1">
                          <a:latin typeface="Arial"/>
                          <a:cs typeface="Arial"/>
                        </a:rPr>
                        <a:t>Regular</a:t>
                      </a:r>
                      <a:r>
                        <a:rPr dirty="0" sz="17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50" spc="-20" b="1">
                          <a:latin typeface="Arial"/>
                          <a:cs typeface="Arial"/>
                        </a:rPr>
                        <a:t>price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B="0" marT="20383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AC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0">
                        <a:lnSpc>
                          <a:spcPts val="1900"/>
                        </a:lnSpc>
                      </a:pPr>
                      <a:r>
                        <a:rPr dirty="0" sz="1750" spc="-25" b="1">
                          <a:latin typeface="Arial"/>
                          <a:cs typeface="Arial"/>
                        </a:rPr>
                        <a:t>MOQ</a:t>
                      </a:r>
                      <a:endParaRPr sz="1750">
                        <a:latin typeface="Arial"/>
                        <a:cs typeface="Arial"/>
                      </a:endParaRPr>
                    </a:p>
                    <a:p>
                      <a:pPr algn="ctr" marL="31750">
                        <a:lnSpc>
                          <a:spcPts val="2070"/>
                        </a:lnSpc>
                      </a:pPr>
                      <a:r>
                        <a:rPr dirty="0" sz="1750" b="1">
                          <a:latin typeface="Arial"/>
                          <a:cs typeface="Arial"/>
                        </a:rPr>
                        <a:t>40</a:t>
                      </a:r>
                      <a:r>
                        <a:rPr dirty="0" sz="1750" spc="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750" spc="-10" b="1">
                          <a:latin typeface="Arial"/>
                          <a:cs typeface="Arial"/>
                        </a:rPr>
                        <a:t>units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AC8"/>
                    </a:solidFill>
                  </a:tcPr>
                </a:tc>
                <a:tc>
                  <a:txBody>
                    <a:bodyPr/>
                    <a:lstStyle/>
                    <a:p>
                      <a:pPr marL="470534" marR="464820" indent="146050">
                        <a:lnSpc>
                          <a:spcPts val="2080"/>
                        </a:lnSpc>
                        <a:spcBef>
                          <a:spcPts val="65"/>
                        </a:spcBef>
                      </a:pPr>
                      <a:r>
                        <a:rPr dirty="0" sz="1750" spc="-25" b="1">
                          <a:latin typeface="Arial"/>
                          <a:cs typeface="Arial"/>
                        </a:rPr>
                        <a:t>MOQ </a:t>
                      </a:r>
                      <a:r>
                        <a:rPr dirty="0" sz="1750" spc="-10" b="1">
                          <a:latin typeface="Arial"/>
                          <a:cs typeface="Arial"/>
                        </a:rPr>
                        <a:t>50~500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AC8"/>
                    </a:solidFill>
                  </a:tcPr>
                </a:tc>
                <a:tc>
                  <a:txBody>
                    <a:bodyPr/>
                    <a:lstStyle/>
                    <a:p>
                      <a:pPr marL="653415">
                        <a:lnSpc>
                          <a:spcPts val="1850"/>
                        </a:lnSpc>
                      </a:pPr>
                      <a:r>
                        <a:rPr dirty="0" sz="1750" spc="-25" b="1">
                          <a:latin typeface="Arial"/>
                          <a:cs typeface="Arial"/>
                        </a:rPr>
                        <a:t>MOQ</a:t>
                      </a:r>
                      <a:endParaRPr sz="1750">
                        <a:latin typeface="Arial"/>
                        <a:cs typeface="Arial"/>
                      </a:endParaRPr>
                    </a:p>
                    <a:p>
                      <a:pPr marL="361315">
                        <a:lnSpc>
                          <a:spcPts val="2090"/>
                        </a:lnSpc>
                      </a:pPr>
                      <a:r>
                        <a:rPr dirty="0" sz="1750" spc="-10" b="1">
                          <a:latin typeface="Arial"/>
                          <a:cs typeface="Arial"/>
                        </a:rPr>
                        <a:t>501~2000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D0CAC8"/>
                    </a:solidFill>
                  </a:tcPr>
                </a:tc>
                <a:tc>
                  <a:txBody>
                    <a:bodyPr/>
                    <a:lstStyle/>
                    <a:p>
                      <a:pPr marL="298450" marR="292100" indent="375285">
                        <a:lnSpc>
                          <a:spcPts val="1820"/>
                        </a:lnSpc>
                        <a:spcBef>
                          <a:spcPts val="80"/>
                        </a:spcBef>
                      </a:pPr>
                      <a:r>
                        <a:rPr dirty="0" sz="1750" spc="-25" b="1">
                          <a:latin typeface="Arial"/>
                          <a:cs typeface="Arial"/>
                        </a:rPr>
                        <a:t>MOQ </a:t>
                      </a:r>
                      <a:r>
                        <a:rPr dirty="0" sz="1750" spc="-10" b="1">
                          <a:latin typeface="Arial"/>
                          <a:cs typeface="Arial"/>
                        </a:rPr>
                        <a:t>2001~5000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B="0" marT="1016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D0CAC8"/>
                    </a:solidFill>
                  </a:tcPr>
                </a:tc>
              </a:tr>
              <a:tr h="551815">
                <a:tc>
                  <a:txBody>
                    <a:bodyPr/>
                    <a:lstStyle/>
                    <a:p>
                      <a:pPr marL="305435" marR="279400" indent="225425">
                        <a:lnSpc>
                          <a:spcPct val="68500"/>
                        </a:lnSpc>
                        <a:spcBef>
                          <a:spcPts val="1280"/>
                        </a:spcBef>
                      </a:pPr>
                      <a:r>
                        <a:rPr dirty="0" sz="1550" b="1">
                          <a:latin typeface="Arial"/>
                          <a:cs typeface="Arial"/>
                        </a:rPr>
                        <a:t>V5</a:t>
                      </a:r>
                      <a:r>
                        <a:rPr dirty="0" sz="1550" spc="-8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50" spc="-20" b="1">
                          <a:latin typeface="Arial"/>
                          <a:cs typeface="Arial"/>
                        </a:rPr>
                        <a:t>Vest </a:t>
                      </a:r>
                      <a:r>
                        <a:rPr dirty="0" sz="1550" spc="-80" b="1">
                          <a:latin typeface="Arial"/>
                          <a:cs typeface="Arial"/>
                        </a:rPr>
                        <a:t>Baby</a:t>
                      </a:r>
                      <a:r>
                        <a:rPr dirty="0" sz="155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50" spc="-40" b="1">
                          <a:latin typeface="Arial"/>
                          <a:cs typeface="Arial"/>
                        </a:rPr>
                        <a:t>Carrier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16256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AC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1750" spc="-20" b="1">
                          <a:latin typeface="Arial"/>
                          <a:cs typeface="Arial"/>
                        </a:rPr>
                        <a:t>$195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B="0" marT="1524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AC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1750" spc="-25" b="1">
                          <a:latin typeface="Arial"/>
                          <a:cs typeface="Arial"/>
                        </a:rPr>
                        <a:t>$93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B="0" marT="1524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A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1750" spc="-25" b="1">
                          <a:latin typeface="Arial"/>
                          <a:cs typeface="Arial"/>
                        </a:rPr>
                        <a:t>$87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B="0" marT="1524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AC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462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sz="1750" spc="-25" b="1">
                          <a:latin typeface="Arial"/>
                          <a:cs typeface="Arial"/>
                        </a:rPr>
                        <a:t>$80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B="0" marT="108585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AC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446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sz="1750" spc="-25" b="1">
                          <a:latin typeface="Arial"/>
                          <a:cs typeface="Arial"/>
                        </a:rPr>
                        <a:t>$76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B="0" marT="108585">
                    <a:lnL w="19050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D0CAC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2115" y="5574489"/>
            <a:ext cx="21285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75">
                <a:solidFill>
                  <a:srgbClr val="6F4E48"/>
                </a:solidFill>
                <a:latin typeface="Apple SD Gothic Neo Light"/>
                <a:cs typeface="Apple SD Gothic Neo Light"/>
              </a:rPr>
              <a:t>감사합니다</a:t>
            </a:r>
            <a:endParaRPr sz="3600">
              <a:latin typeface="Apple SD Gothic Neo Light"/>
              <a:cs typeface="Apple SD Gothic Neo Light"/>
            </a:endParaRPr>
          </a:p>
        </p:txBody>
      </p:sp>
      <p:sp>
        <p:nvSpPr>
          <p:cNvPr id="3" name="object 3" descr="$PPTXTitle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-530"/>
              <a:t>THANK</a:t>
            </a:r>
            <a:r>
              <a:rPr dirty="0" sz="9000" spc="-345"/>
              <a:t> </a:t>
            </a:r>
            <a:r>
              <a:rPr dirty="0" sz="9000" spc="-625"/>
              <a:t>YOU</a:t>
            </a:r>
            <a:endParaRPr sz="9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0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236448" y="2990591"/>
            <a:ext cx="0" cy="5918200"/>
          </a:xfrm>
          <a:custGeom>
            <a:avLst/>
            <a:gdLst/>
            <a:ahLst/>
            <a:cxnLst/>
            <a:rect l="l" t="t" r="r" b="b"/>
            <a:pathLst>
              <a:path w="0" h="5918200">
                <a:moveTo>
                  <a:pt x="0" y="0"/>
                </a:moveTo>
                <a:lnTo>
                  <a:pt x="0" y="5917930"/>
                </a:lnTo>
              </a:path>
            </a:pathLst>
          </a:custGeom>
          <a:ln w="28574">
            <a:solidFill>
              <a:srgbClr val="AB95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927591"/>
            <a:ext cx="18288000" cy="359410"/>
          </a:xfrm>
          <a:custGeom>
            <a:avLst/>
            <a:gdLst/>
            <a:ahLst/>
            <a:cxnLst/>
            <a:rect l="l" t="t" r="r" b="b"/>
            <a:pathLst>
              <a:path w="18288000" h="359409">
                <a:moveTo>
                  <a:pt x="18287999" y="359408"/>
                </a:moveTo>
                <a:lnTo>
                  <a:pt x="0" y="359408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359408"/>
                </a:lnTo>
                <a:close/>
              </a:path>
            </a:pathLst>
          </a:custGeom>
          <a:solidFill>
            <a:srgbClr val="D0CAC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381" y="5143500"/>
            <a:ext cx="5505449" cy="33718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29981" y="0"/>
            <a:ext cx="3758018" cy="99250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8792" y="3083071"/>
            <a:ext cx="85402" cy="854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8792" y="3524318"/>
            <a:ext cx="85402" cy="8540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58792" y="3965564"/>
            <a:ext cx="85402" cy="8540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8792" y="4848057"/>
            <a:ext cx="85402" cy="8540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8792" y="5730550"/>
            <a:ext cx="85402" cy="8540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8792" y="6171796"/>
            <a:ext cx="85402" cy="8540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8792" y="6613043"/>
            <a:ext cx="85402" cy="8540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8792" y="7054290"/>
            <a:ext cx="85402" cy="8540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8792" y="7495536"/>
            <a:ext cx="85402" cy="8540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8792" y="7936782"/>
            <a:ext cx="85402" cy="8540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8792" y="8378029"/>
            <a:ext cx="85402" cy="8540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969495" y="2970735"/>
            <a:ext cx="6021705" cy="60350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2019</a:t>
            </a:r>
            <a:r>
              <a:rPr dirty="0" sz="1800" spc="6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Founded</a:t>
            </a:r>
            <a:r>
              <a:rPr dirty="0" sz="1800" spc="6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665653"/>
                </a:solidFill>
                <a:latin typeface="Arial"/>
                <a:cs typeface="Arial"/>
              </a:rPr>
              <a:t>in</a:t>
            </a:r>
            <a:r>
              <a:rPr dirty="0" sz="1800" spc="6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65653"/>
                </a:solidFill>
                <a:latin typeface="Arial"/>
                <a:cs typeface="Arial"/>
              </a:rPr>
              <a:t>September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3470"/>
              </a:lnSpc>
              <a:spcBef>
                <a:spcPts val="340"/>
              </a:spcBef>
            </a:pP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2020</a:t>
            </a:r>
            <a:r>
              <a:rPr dirty="0" sz="1800" spc="10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Launched</a:t>
            </a:r>
            <a:r>
              <a:rPr dirty="0" sz="1800" spc="10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665653"/>
                </a:solidFill>
                <a:latin typeface="Arial"/>
                <a:cs typeface="Arial"/>
              </a:rPr>
              <a:t>the</a:t>
            </a:r>
            <a:r>
              <a:rPr dirty="0" sz="1800" spc="10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665653"/>
                </a:solidFill>
                <a:latin typeface="Arial"/>
                <a:cs typeface="Arial"/>
              </a:rPr>
              <a:t>world’s</a:t>
            </a:r>
            <a:r>
              <a:rPr dirty="0" sz="1800" spc="10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665653"/>
                </a:solidFill>
                <a:latin typeface="Arial"/>
                <a:cs typeface="Arial"/>
              </a:rPr>
              <a:t>first</a:t>
            </a:r>
            <a:r>
              <a:rPr dirty="0" sz="1800" spc="10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vest-style</a:t>
            </a:r>
            <a:r>
              <a:rPr dirty="0" sz="1800" spc="10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665653"/>
                </a:solidFill>
                <a:latin typeface="Arial"/>
                <a:cs typeface="Arial"/>
              </a:rPr>
              <a:t>baby</a:t>
            </a:r>
            <a:r>
              <a:rPr dirty="0" sz="1800" spc="10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carrier</a:t>
            </a:r>
            <a:r>
              <a:rPr dirty="0" sz="1800" spc="10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665653"/>
                </a:solidFill>
                <a:latin typeface="Arial"/>
                <a:cs typeface="Arial"/>
              </a:rPr>
              <a:t>in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2020</a:t>
            </a:r>
            <a:r>
              <a:rPr dirty="0" sz="1800" spc="5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Won</a:t>
            </a:r>
            <a:r>
              <a:rPr dirty="0" sz="1800" spc="5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665653"/>
                </a:solidFill>
                <a:latin typeface="Arial"/>
                <a:cs typeface="Arial"/>
              </a:rPr>
              <a:t>the</a:t>
            </a:r>
            <a:r>
              <a:rPr dirty="0" sz="1800" spc="5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Gold</a:t>
            </a:r>
            <a:r>
              <a:rPr dirty="0" sz="1800" spc="5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Prize</a:t>
            </a:r>
            <a:r>
              <a:rPr dirty="0" sz="1800" spc="5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665653"/>
                </a:solidFill>
                <a:latin typeface="Arial"/>
                <a:cs typeface="Arial"/>
              </a:rPr>
              <a:t>at</a:t>
            </a:r>
            <a:r>
              <a:rPr dirty="0" sz="1800" spc="6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665653"/>
                </a:solidFill>
                <a:latin typeface="Arial"/>
                <a:cs typeface="Arial"/>
              </a:rPr>
              <a:t>the</a:t>
            </a:r>
            <a:r>
              <a:rPr dirty="0" sz="1800" spc="5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Women</a:t>
            </a:r>
            <a:r>
              <a:rPr dirty="0" sz="1800" spc="5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Inventors</a:t>
            </a:r>
            <a:r>
              <a:rPr dirty="0" sz="1800" spc="5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665653"/>
                </a:solidFill>
                <a:latin typeface="Arial"/>
                <a:cs typeface="Arial"/>
              </a:rPr>
              <a:t>Expo</a:t>
            </a:r>
            <a:r>
              <a:rPr dirty="0" sz="1800" spc="50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665653"/>
                </a:solidFill>
                <a:latin typeface="Arial"/>
                <a:cs typeface="Arial"/>
              </a:rPr>
              <a:t>in</a:t>
            </a:r>
            <a:endParaRPr sz="1800">
              <a:latin typeface="Arial"/>
              <a:cs typeface="Arial"/>
            </a:endParaRPr>
          </a:p>
          <a:p>
            <a:pPr marL="12700" marR="665480">
              <a:lnSpc>
                <a:spcPts val="3470"/>
              </a:lnSpc>
              <a:spcBef>
                <a:spcPts val="15"/>
              </a:spcBef>
            </a:pP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2020</a:t>
            </a:r>
            <a:r>
              <a:rPr dirty="0" sz="1800" spc="3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Received</a:t>
            </a:r>
            <a:r>
              <a:rPr dirty="0" sz="1800" spc="3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665653"/>
                </a:solidFill>
                <a:latin typeface="Arial"/>
                <a:cs typeface="Arial"/>
              </a:rPr>
              <a:t>the</a:t>
            </a:r>
            <a:r>
              <a:rPr dirty="0" sz="1800" spc="3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Minister</a:t>
            </a:r>
            <a:r>
              <a:rPr dirty="0" sz="1800" spc="3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665653"/>
                </a:solidFill>
                <a:latin typeface="Arial"/>
                <a:cs typeface="Arial"/>
              </a:rPr>
              <a:t>of</a:t>
            </a:r>
            <a:r>
              <a:rPr dirty="0" sz="1800" spc="3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Gender</a:t>
            </a:r>
            <a:r>
              <a:rPr dirty="0" sz="1800" spc="3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665653"/>
                </a:solidFill>
                <a:latin typeface="Arial"/>
                <a:cs typeface="Arial"/>
              </a:rPr>
              <a:t>Equality</a:t>
            </a:r>
            <a:r>
              <a:rPr dirty="0" sz="1800" spc="35">
                <a:solidFill>
                  <a:srgbClr val="665653"/>
                </a:solidFill>
                <a:latin typeface="Arial"/>
                <a:cs typeface="Arial"/>
              </a:rPr>
              <a:t> and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Family</a:t>
            </a:r>
            <a:r>
              <a:rPr dirty="0" sz="1800" spc="18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Award</a:t>
            </a:r>
            <a:r>
              <a:rPr dirty="0" sz="1800" spc="19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665653"/>
                </a:solidFill>
                <a:latin typeface="Arial"/>
                <a:cs typeface="Arial"/>
              </a:rPr>
              <a:t>in</a:t>
            </a:r>
            <a:endParaRPr sz="1800">
              <a:latin typeface="Arial"/>
              <a:cs typeface="Arial"/>
            </a:endParaRPr>
          </a:p>
          <a:p>
            <a:pPr marL="12700" marR="622300">
              <a:lnSpc>
                <a:spcPts val="3470"/>
              </a:lnSpc>
              <a:spcBef>
                <a:spcPts val="5"/>
              </a:spcBef>
            </a:pP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2024Awarded</a:t>
            </a:r>
            <a:r>
              <a:rPr dirty="0" sz="1800" spc="12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70">
                <a:solidFill>
                  <a:srgbClr val="665653"/>
                </a:solidFill>
                <a:latin typeface="Arial"/>
                <a:cs typeface="Arial"/>
              </a:rPr>
              <a:t>the</a:t>
            </a:r>
            <a:r>
              <a:rPr dirty="0" sz="1800" spc="13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Korea</a:t>
            </a:r>
            <a:r>
              <a:rPr dirty="0" sz="1800" spc="13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Consumer</a:t>
            </a:r>
            <a:r>
              <a:rPr dirty="0" sz="1800" spc="13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Brand</a:t>
            </a:r>
            <a:r>
              <a:rPr dirty="0" sz="1800" spc="13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Award</a:t>
            </a:r>
            <a:r>
              <a:rPr dirty="0" sz="1800" spc="13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665653"/>
                </a:solidFill>
                <a:latin typeface="Arial"/>
                <a:cs typeface="Arial"/>
              </a:rPr>
              <a:t>in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2024</a:t>
            </a:r>
            <a:r>
              <a:rPr dirty="0" sz="1800" spc="8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Began</a:t>
            </a:r>
            <a:r>
              <a:rPr dirty="0" sz="1800" spc="9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exports</a:t>
            </a:r>
            <a:r>
              <a:rPr dirty="0" sz="1800" spc="8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114">
                <a:solidFill>
                  <a:srgbClr val="665653"/>
                </a:solidFill>
                <a:latin typeface="Arial"/>
                <a:cs typeface="Arial"/>
              </a:rPr>
              <a:t>to</a:t>
            </a:r>
            <a:r>
              <a:rPr dirty="0" sz="1800" spc="9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Japan</a:t>
            </a:r>
            <a:r>
              <a:rPr dirty="0" sz="1800" spc="8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665653"/>
                </a:solidFill>
                <a:latin typeface="Arial"/>
                <a:cs typeface="Arial"/>
              </a:rPr>
              <a:t>in</a:t>
            </a:r>
            <a:endParaRPr sz="1800">
              <a:latin typeface="Arial"/>
              <a:cs typeface="Arial"/>
            </a:endParaRPr>
          </a:p>
          <a:p>
            <a:pPr marL="12700" marR="2122170">
              <a:lnSpc>
                <a:spcPts val="3470"/>
              </a:lnSpc>
              <a:spcBef>
                <a:spcPts val="10"/>
              </a:spcBef>
            </a:pP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2024</a:t>
            </a:r>
            <a:r>
              <a:rPr dirty="0" sz="1800" spc="6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Korea</a:t>
            </a:r>
            <a:r>
              <a:rPr dirty="0" sz="1800" spc="6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Brand</a:t>
            </a:r>
            <a:r>
              <a:rPr dirty="0" sz="1800" spc="6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Award</a:t>
            </a:r>
            <a:r>
              <a:rPr dirty="0" sz="1800" spc="6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–</a:t>
            </a:r>
            <a:r>
              <a:rPr dirty="0" sz="1800" spc="6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1st</a:t>
            </a:r>
            <a:r>
              <a:rPr dirty="0" sz="1800" spc="6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65653"/>
                </a:solidFill>
                <a:latin typeface="Arial"/>
                <a:cs typeface="Arial"/>
              </a:rPr>
              <a:t>Place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2025</a:t>
            </a:r>
            <a:r>
              <a:rPr dirty="0" sz="1800" spc="1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665653"/>
                </a:solidFill>
                <a:latin typeface="Arial"/>
                <a:cs typeface="Arial"/>
              </a:rPr>
              <a:t>KCBI</a:t>
            </a:r>
            <a:r>
              <a:rPr dirty="0" sz="1800" spc="2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Korea</a:t>
            </a:r>
            <a:r>
              <a:rPr dirty="0" sz="1800" spc="2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Consumer</a:t>
            </a:r>
            <a:r>
              <a:rPr dirty="0" sz="1800" spc="3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65653"/>
                </a:solidFill>
                <a:latin typeface="Arial"/>
                <a:cs typeface="Arial"/>
              </a:rPr>
              <a:t>Award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2025</a:t>
            </a:r>
            <a:r>
              <a:rPr dirty="0" sz="1800" spc="6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Established</a:t>
            </a:r>
            <a:r>
              <a:rPr dirty="0" sz="1800" spc="6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Bebeswan</a:t>
            </a:r>
            <a:r>
              <a:rPr dirty="0" sz="1800" spc="6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65653"/>
                </a:solidFill>
                <a:latin typeface="Arial"/>
                <a:cs typeface="Arial"/>
              </a:rPr>
              <a:t>Co.,</a:t>
            </a:r>
            <a:r>
              <a:rPr dirty="0" sz="1800" spc="6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30">
                <a:solidFill>
                  <a:srgbClr val="665653"/>
                </a:solidFill>
                <a:latin typeface="Arial"/>
                <a:cs typeface="Arial"/>
              </a:rPr>
              <a:t>Ltd.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2026</a:t>
            </a:r>
            <a:r>
              <a:rPr dirty="0" sz="1800" spc="12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-30">
                <a:solidFill>
                  <a:srgbClr val="665653"/>
                </a:solidFill>
                <a:latin typeface="Arial"/>
                <a:cs typeface="Arial"/>
              </a:rPr>
              <a:t>U.S.</a:t>
            </a:r>
            <a:r>
              <a:rPr dirty="0" sz="1800" spc="12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Market</a:t>
            </a:r>
            <a:r>
              <a:rPr dirty="0" sz="1800" spc="12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Entry</a:t>
            </a:r>
            <a:r>
              <a:rPr dirty="0" sz="1800" spc="12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Contract</a:t>
            </a:r>
            <a:r>
              <a:rPr dirty="0" sz="1800" spc="12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35">
                <a:solidFill>
                  <a:srgbClr val="665653"/>
                </a:solidFill>
                <a:latin typeface="Arial"/>
                <a:cs typeface="Arial"/>
              </a:rPr>
              <a:t>Confirmed</a:t>
            </a:r>
            <a:endParaRPr sz="1800">
              <a:latin typeface="Arial"/>
              <a:cs typeface="Arial"/>
            </a:endParaRPr>
          </a:p>
          <a:p>
            <a:pPr marL="12700" marR="375285">
              <a:lnSpc>
                <a:spcPts val="3470"/>
              </a:lnSpc>
              <a:spcBef>
                <a:spcPts val="140"/>
              </a:spcBef>
            </a:pP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2026</a:t>
            </a:r>
            <a:r>
              <a:rPr dirty="0" sz="1800" spc="5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Q1</a:t>
            </a:r>
            <a:r>
              <a:rPr dirty="0" sz="1800" spc="5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Scheduled</a:t>
            </a:r>
            <a:r>
              <a:rPr dirty="0" sz="1800" spc="5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Launch</a:t>
            </a:r>
            <a:r>
              <a:rPr dirty="0" sz="1800" spc="5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665653"/>
                </a:solidFill>
                <a:latin typeface="Arial"/>
                <a:cs typeface="Arial"/>
              </a:rPr>
              <a:t>of</a:t>
            </a:r>
            <a:r>
              <a:rPr dirty="0" sz="1800" spc="5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665653"/>
                </a:solidFill>
                <a:latin typeface="Arial"/>
                <a:cs typeface="Arial"/>
              </a:rPr>
              <a:t>Premium</a:t>
            </a:r>
            <a:r>
              <a:rPr dirty="0" sz="1800" spc="5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65653"/>
                </a:solidFill>
                <a:latin typeface="Arial"/>
                <a:cs typeface="Arial"/>
              </a:rPr>
              <a:t>New</a:t>
            </a:r>
            <a:r>
              <a:rPr dirty="0" sz="1800" spc="5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665653"/>
                </a:solidFill>
                <a:latin typeface="Arial"/>
                <a:cs typeface="Arial"/>
              </a:rPr>
              <a:t>Product </a:t>
            </a:r>
            <a:r>
              <a:rPr dirty="0" sz="1800" spc="70">
                <a:solidFill>
                  <a:srgbClr val="665653"/>
                </a:solidFill>
                <a:latin typeface="Arial"/>
                <a:cs typeface="Arial"/>
              </a:rPr>
              <a:t>“Eternity”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 descr="$PPTXTitle"/>
          <p:cNvSpPr txBox="1">
            <a:spLocks noGrp="1"/>
          </p:cNvSpPr>
          <p:nvPr>
            <p:ph type="title"/>
          </p:nvPr>
        </p:nvSpPr>
        <p:spPr>
          <a:xfrm>
            <a:off x="702590" y="516260"/>
            <a:ext cx="687514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165">
                <a:latin typeface="Nanum Myeongjo"/>
                <a:cs typeface="Nanum Myeongjo"/>
              </a:rPr>
              <a:t>Company</a:t>
            </a:r>
            <a:r>
              <a:rPr dirty="0" sz="7200" spc="-360">
                <a:latin typeface="Nanum Myeongjo"/>
                <a:cs typeface="Nanum Myeongjo"/>
              </a:rPr>
              <a:t> </a:t>
            </a:r>
            <a:r>
              <a:rPr dirty="0" sz="7200" spc="-140">
                <a:latin typeface="Nanum Myeongjo"/>
                <a:cs typeface="Nanum Myeongjo"/>
              </a:rPr>
              <a:t>History</a:t>
            </a:r>
            <a:endParaRPr sz="7200">
              <a:latin typeface="Nanum Myeongjo"/>
              <a:cs typeface="Nanum Myeongj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0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233231" y="3222509"/>
            <a:ext cx="3663950" cy="3657600"/>
          </a:xfrm>
          <a:custGeom>
            <a:avLst/>
            <a:gdLst/>
            <a:ahLst/>
            <a:cxnLst/>
            <a:rect l="l" t="t" r="r" b="b"/>
            <a:pathLst>
              <a:path w="3663950" h="3657600">
                <a:moveTo>
                  <a:pt x="2022030" y="12700"/>
                </a:moveTo>
                <a:lnTo>
                  <a:pt x="1641583" y="12700"/>
                </a:lnTo>
                <a:lnTo>
                  <a:pt x="1688652" y="0"/>
                </a:lnTo>
                <a:lnTo>
                  <a:pt x="1974961" y="0"/>
                </a:lnTo>
                <a:lnTo>
                  <a:pt x="2022030" y="12700"/>
                </a:lnTo>
                <a:close/>
              </a:path>
              <a:path w="3663950" h="3657600">
                <a:moveTo>
                  <a:pt x="2115102" y="25400"/>
                </a:moveTo>
                <a:lnTo>
                  <a:pt x="1548510" y="25400"/>
                </a:lnTo>
                <a:lnTo>
                  <a:pt x="1594864" y="12700"/>
                </a:lnTo>
                <a:lnTo>
                  <a:pt x="2068748" y="12700"/>
                </a:lnTo>
                <a:lnTo>
                  <a:pt x="2115102" y="25400"/>
                </a:lnTo>
                <a:close/>
              </a:path>
              <a:path w="3663950" h="3657600">
                <a:moveTo>
                  <a:pt x="2251823" y="3619500"/>
                </a:moveTo>
                <a:lnTo>
                  <a:pt x="1411790" y="3619500"/>
                </a:lnTo>
                <a:lnTo>
                  <a:pt x="1235520" y="3568700"/>
                </a:lnTo>
                <a:lnTo>
                  <a:pt x="1192629" y="3543300"/>
                </a:lnTo>
                <a:lnTo>
                  <a:pt x="1108365" y="3517900"/>
                </a:lnTo>
                <a:lnTo>
                  <a:pt x="1067021" y="3492500"/>
                </a:lnTo>
                <a:lnTo>
                  <a:pt x="1026224" y="3479800"/>
                </a:lnTo>
                <a:lnTo>
                  <a:pt x="985988" y="3454400"/>
                </a:lnTo>
                <a:lnTo>
                  <a:pt x="946327" y="3441700"/>
                </a:lnTo>
                <a:lnTo>
                  <a:pt x="907258" y="3416300"/>
                </a:lnTo>
                <a:lnTo>
                  <a:pt x="868796" y="3390900"/>
                </a:lnTo>
                <a:lnTo>
                  <a:pt x="830954" y="3365500"/>
                </a:lnTo>
                <a:lnTo>
                  <a:pt x="793749" y="3340100"/>
                </a:lnTo>
                <a:lnTo>
                  <a:pt x="757196" y="3314700"/>
                </a:lnTo>
                <a:lnTo>
                  <a:pt x="721309" y="3289300"/>
                </a:lnTo>
                <a:lnTo>
                  <a:pt x="686105" y="3263900"/>
                </a:lnTo>
                <a:lnTo>
                  <a:pt x="651596" y="3238500"/>
                </a:lnTo>
                <a:lnTo>
                  <a:pt x="617800" y="3200400"/>
                </a:lnTo>
                <a:lnTo>
                  <a:pt x="584731" y="3175000"/>
                </a:lnTo>
                <a:lnTo>
                  <a:pt x="552404" y="3136900"/>
                </a:lnTo>
                <a:lnTo>
                  <a:pt x="520834" y="3111500"/>
                </a:lnTo>
                <a:lnTo>
                  <a:pt x="490036" y="3073400"/>
                </a:lnTo>
                <a:lnTo>
                  <a:pt x="460026" y="3048000"/>
                </a:lnTo>
                <a:lnTo>
                  <a:pt x="430817" y="3009900"/>
                </a:lnTo>
                <a:lnTo>
                  <a:pt x="402427" y="2971800"/>
                </a:lnTo>
                <a:lnTo>
                  <a:pt x="374869" y="2946400"/>
                </a:lnTo>
                <a:lnTo>
                  <a:pt x="348158" y="2908300"/>
                </a:lnTo>
                <a:lnTo>
                  <a:pt x="322311" y="2870200"/>
                </a:lnTo>
                <a:lnTo>
                  <a:pt x="297341" y="2832100"/>
                </a:lnTo>
                <a:lnTo>
                  <a:pt x="273264" y="2794000"/>
                </a:lnTo>
                <a:lnTo>
                  <a:pt x="250095" y="2755900"/>
                </a:lnTo>
                <a:lnTo>
                  <a:pt x="227849" y="2717800"/>
                </a:lnTo>
                <a:lnTo>
                  <a:pt x="206541" y="2679700"/>
                </a:lnTo>
                <a:lnTo>
                  <a:pt x="186186" y="2641600"/>
                </a:lnTo>
                <a:lnTo>
                  <a:pt x="166800" y="2590800"/>
                </a:lnTo>
                <a:lnTo>
                  <a:pt x="148397" y="2552700"/>
                </a:lnTo>
                <a:lnTo>
                  <a:pt x="130993" y="2514600"/>
                </a:lnTo>
                <a:lnTo>
                  <a:pt x="114602" y="2476500"/>
                </a:lnTo>
                <a:lnTo>
                  <a:pt x="99240" y="2425700"/>
                </a:lnTo>
                <a:lnTo>
                  <a:pt x="84921" y="2387600"/>
                </a:lnTo>
                <a:lnTo>
                  <a:pt x="71661" y="2336800"/>
                </a:lnTo>
                <a:lnTo>
                  <a:pt x="59476" y="2298700"/>
                </a:lnTo>
                <a:lnTo>
                  <a:pt x="48379" y="2247900"/>
                </a:lnTo>
                <a:lnTo>
                  <a:pt x="38386" y="2209800"/>
                </a:lnTo>
                <a:lnTo>
                  <a:pt x="29512" y="2159000"/>
                </a:lnTo>
                <a:lnTo>
                  <a:pt x="21773" y="2120900"/>
                </a:lnTo>
                <a:lnTo>
                  <a:pt x="15183" y="2070100"/>
                </a:lnTo>
                <a:lnTo>
                  <a:pt x="9757" y="2019300"/>
                </a:lnTo>
                <a:lnTo>
                  <a:pt x="5511" y="1981200"/>
                </a:lnTo>
                <a:lnTo>
                  <a:pt x="2459" y="1930400"/>
                </a:lnTo>
                <a:lnTo>
                  <a:pt x="617" y="1879600"/>
                </a:lnTo>
                <a:lnTo>
                  <a:pt x="0" y="1828800"/>
                </a:lnTo>
                <a:lnTo>
                  <a:pt x="617" y="1778000"/>
                </a:lnTo>
                <a:lnTo>
                  <a:pt x="2459" y="1739900"/>
                </a:lnTo>
                <a:lnTo>
                  <a:pt x="5511" y="1689100"/>
                </a:lnTo>
                <a:lnTo>
                  <a:pt x="9757" y="1638300"/>
                </a:lnTo>
                <a:lnTo>
                  <a:pt x="15183" y="1600200"/>
                </a:lnTo>
                <a:lnTo>
                  <a:pt x="21773" y="1549400"/>
                </a:lnTo>
                <a:lnTo>
                  <a:pt x="29512" y="1498600"/>
                </a:lnTo>
                <a:lnTo>
                  <a:pt x="38386" y="1460500"/>
                </a:lnTo>
                <a:lnTo>
                  <a:pt x="48379" y="1409700"/>
                </a:lnTo>
                <a:lnTo>
                  <a:pt x="59476" y="1371600"/>
                </a:lnTo>
                <a:lnTo>
                  <a:pt x="71661" y="1320800"/>
                </a:lnTo>
                <a:lnTo>
                  <a:pt x="84921" y="1282700"/>
                </a:lnTo>
                <a:lnTo>
                  <a:pt x="99240" y="1231900"/>
                </a:lnTo>
                <a:lnTo>
                  <a:pt x="114602" y="1193800"/>
                </a:lnTo>
                <a:lnTo>
                  <a:pt x="130993" y="1155700"/>
                </a:lnTo>
                <a:lnTo>
                  <a:pt x="148397" y="1104900"/>
                </a:lnTo>
                <a:lnTo>
                  <a:pt x="166800" y="1066800"/>
                </a:lnTo>
                <a:lnTo>
                  <a:pt x="186186" y="1028700"/>
                </a:lnTo>
                <a:lnTo>
                  <a:pt x="206541" y="990600"/>
                </a:lnTo>
                <a:lnTo>
                  <a:pt x="227849" y="952500"/>
                </a:lnTo>
                <a:lnTo>
                  <a:pt x="250095" y="901700"/>
                </a:lnTo>
                <a:lnTo>
                  <a:pt x="273264" y="863600"/>
                </a:lnTo>
                <a:lnTo>
                  <a:pt x="297341" y="825500"/>
                </a:lnTo>
                <a:lnTo>
                  <a:pt x="322311" y="800100"/>
                </a:lnTo>
                <a:lnTo>
                  <a:pt x="348158" y="762000"/>
                </a:lnTo>
                <a:lnTo>
                  <a:pt x="374869" y="723900"/>
                </a:lnTo>
                <a:lnTo>
                  <a:pt x="402427" y="685800"/>
                </a:lnTo>
                <a:lnTo>
                  <a:pt x="430817" y="647700"/>
                </a:lnTo>
                <a:lnTo>
                  <a:pt x="460026" y="622300"/>
                </a:lnTo>
                <a:lnTo>
                  <a:pt x="490036" y="584200"/>
                </a:lnTo>
                <a:lnTo>
                  <a:pt x="520834" y="558800"/>
                </a:lnTo>
                <a:lnTo>
                  <a:pt x="552404" y="520700"/>
                </a:lnTo>
                <a:lnTo>
                  <a:pt x="584731" y="495300"/>
                </a:lnTo>
                <a:lnTo>
                  <a:pt x="617800" y="457200"/>
                </a:lnTo>
                <a:lnTo>
                  <a:pt x="651596" y="431800"/>
                </a:lnTo>
                <a:lnTo>
                  <a:pt x="686105" y="406400"/>
                </a:lnTo>
                <a:lnTo>
                  <a:pt x="721309" y="381000"/>
                </a:lnTo>
                <a:lnTo>
                  <a:pt x="757196" y="342900"/>
                </a:lnTo>
                <a:lnTo>
                  <a:pt x="793749" y="317500"/>
                </a:lnTo>
                <a:lnTo>
                  <a:pt x="830954" y="292100"/>
                </a:lnTo>
                <a:lnTo>
                  <a:pt x="868796" y="279400"/>
                </a:lnTo>
                <a:lnTo>
                  <a:pt x="907258" y="254000"/>
                </a:lnTo>
                <a:lnTo>
                  <a:pt x="985988" y="203200"/>
                </a:lnTo>
                <a:lnTo>
                  <a:pt x="1026224" y="190500"/>
                </a:lnTo>
                <a:lnTo>
                  <a:pt x="1067021" y="165100"/>
                </a:lnTo>
                <a:lnTo>
                  <a:pt x="1108365" y="152400"/>
                </a:lnTo>
                <a:lnTo>
                  <a:pt x="1150239" y="127000"/>
                </a:lnTo>
                <a:lnTo>
                  <a:pt x="1411790" y="50800"/>
                </a:lnTo>
                <a:lnTo>
                  <a:pt x="1502537" y="25400"/>
                </a:lnTo>
                <a:lnTo>
                  <a:pt x="2161076" y="25400"/>
                </a:lnTo>
                <a:lnTo>
                  <a:pt x="2251823" y="50800"/>
                </a:lnTo>
                <a:lnTo>
                  <a:pt x="2513373" y="127000"/>
                </a:lnTo>
                <a:lnTo>
                  <a:pt x="2555248" y="152400"/>
                </a:lnTo>
                <a:lnTo>
                  <a:pt x="2596591" y="165100"/>
                </a:lnTo>
                <a:lnTo>
                  <a:pt x="2637389" y="190500"/>
                </a:lnTo>
                <a:lnTo>
                  <a:pt x="2677625" y="203200"/>
                </a:lnTo>
                <a:lnTo>
                  <a:pt x="2756354" y="254000"/>
                </a:lnTo>
                <a:lnTo>
                  <a:pt x="2794817" y="279400"/>
                </a:lnTo>
                <a:lnTo>
                  <a:pt x="2832658" y="292100"/>
                </a:lnTo>
                <a:lnTo>
                  <a:pt x="2869863" y="317500"/>
                </a:lnTo>
                <a:lnTo>
                  <a:pt x="2906417" y="342900"/>
                </a:lnTo>
                <a:lnTo>
                  <a:pt x="2942303" y="381000"/>
                </a:lnTo>
                <a:lnTo>
                  <a:pt x="2977508" y="406400"/>
                </a:lnTo>
                <a:lnTo>
                  <a:pt x="3012016" y="431800"/>
                </a:lnTo>
                <a:lnTo>
                  <a:pt x="3045812" y="457200"/>
                </a:lnTo>
                <a:lnTo>
                  <a:pt x="3078882" y="495300"/>
                </a:lnTo>
                <a:lnTo>
                  <a:pt x="3111209" y="520700"/>
                </a:lnTo>
                <a:lnTo>
                  <a:pt x="3142779" y="558800"/>
                </a:lnTo>
                <a:lnTo>
                  <a:pt x="3173576" y="584200"/>
                </a:lnTo>
                <a:lnTo>
                  <a:pt x="3203587" y="622300"/>
                </a:lnTo>
                <a:lnTo>
                  <a:pt x="3232795" y="647700"/>
                </a:lnTo>
                <a:lnTo>
                  <a:pt x="3261186" y="685800"/>
                </a:lnTo>
                <a:lnTo>
                  <a:pt x="3288744" y="723900"/>
                </a:lnTo>
                <a:lnTo>
                  <a:pt x="3315454" y="762000"/>
                </a:lnTo>
                <a:lnTo>
                  <a:pt x="3341302" y="800100"/>
                </a:lnTo>
                <a:lnTo>
                  <a:pt x="3366271" y="825500"/>
                </a:lnTo>
                <a:lnTo>
                  <a:pt x="3390348" y="863600"/>
                </a:lnTo>
                <a:lnTo>
                  <a:pt x="3413517" y="901700"/>
                </a:lnTo>
                <a:lnTo>
                  <a:pt x="3435763" y="952500"/>
                </a:lnTo>
                <a:lnTo>
                  <a:pt x="3457071" y="990600"/>
                </a:lnTo>
                <a:lnTo>
                  <a:pt x="3477426" y="1028700"/>
                </a:lnTo>
                <a:lnTo>
                  <a:pt x="3496812" y="1066800"/>
                </a:lnTo>
                <a:lnTo>
                  <a:pt x="3515215" y="1104900"/>
                </a:lnTo>
                <a:lnTo>
                  <a:pt x="3532619" y="1155700"/>
                </a:lnTo>
                <a:lnTo>
                  <a:pt x="3549010" y="1193800"/>
                </a:lnTo>
                <a:lnTo>
                  <a:pt x="3564372" y="1231900"/>
                </a:lnTo>
                <a:lnTo>
                  <a:pt x="3578691" y="1282700"/>
                </a:lnTo>
                <a:lnTo>
                  <a:pt x="3591951" y="1320800"/>
                </a:lnTo>
                <a:lnTo>
                  <a:pt x="3604136" y="1371600"/>
                </a:lnTo>
                <a:lnTo>
                  <a:pt x="3615233" y="1409700"/>
                </a:lnTo>
                <a:lnTo>
                  <a:pt x="3625226" y="1460500"/>
                </a:lnTo>
                <a:lnTo>
                  <a:pt x="3634100" y="1498600"/>
                </a:lnTo>
                <a:lnTo>
                  <a:pt x="3641839" y="1549400"/>
                </a:lnTo>
                <a:lnTo>
                  <a:pt x="3648429" y="1600200"/>
                </a:lnTo>
                <a:lnTo>
                  <a:pt x="3653855" y="1638300"/>
                </a:lnTo>
                <a:lnTo>
                  <a:pt x="3658101" y="1689100"/>
                </a:lnTo>
                <a:lnTo>
                  <a:pt x="3661153" y="1739900"/>
                </a:lnTo>
                <a:lnTo>
                  <a:pt x="3662995" y="1778000"/>
                </a:lnTo>
                <a:lnTo>
                  <a:pt x="3663612" y="1828800"/>
                </a:lnTo>
                <a:lnTo>
                  <a:pt x="3662995" y="1879600"/>
                </a:lnTo>
                <a:lnTo>
                  <a:pt x="3661153" y="1930400"/>
                </a:lnTo>
                <a:lnTo>
                  <a:pt x="3658101" y="1981200"/>
                </a:lnTo>
                <a:lnTo>
                  <a:pt x="3653855" y="2019300"/>
                </a:lnTo>
                <a:lnTo>
                  <a:pt x="3648429" y="2070100"/>
                </a:lnTo>
                <a:lnTo>
                  <a:pt x="3641839" y="2120900"/>
                </a:lnTo>
                <a:lnTo>
                  <a:pt x="3634100" y="2159000"/>
                </a:lnTo>
                <a:lnTo>
                  <a:pt x="3625226" y="2209800"/>
                </a:lnTo>
                <a:lnTo>
                  <a:pt x="3615233" y="2247900"/>
                </a:lnTo>
                <a:lnTo>
                  <a:pt x="3604136" y="2298700"/>
                </a:lnTo>
                <a:lnTo>
                  <a:pt x="3591951" y="2336800"/>
                </a:lnTo>
                <a:lnTo>
                  <a:pt x="3578691" y="2387600"/>
                </a:lnTo>
                <a:lnTo>
                  <a:pt x="3564372" y="2425700"/>
                </a:lnTo>
                <a:lnTo>
                  <a:pt x="3549010" y="2476500"/>
                </a:lnTo>
                <a:lnTo>
                  <a:pt x="3532619" y="2514600"/>
                </a:lnTo>
                <a:lnTo>
                  <a:pt x="3515215" y="2552700"/>
                </a:lnTo>
                <a:lnTo>
                  <a:pt x="3496812" y="2590800"/>
                </a:lnTo>
                <a:lnTo>
                  <a:pt x="3477426" y="2641600"/>
                </a:lnTo>
                <a:lnTo>
                  <a:pt x="3457071" y="2679700"/>
                </a:lnTo>
                <a:lnTo>
                  <a:pt x="3435763" y="2717800"/>
                </a:lnTo>
                <a:lnTo>
                  <a:pt x="3413517" y="2755900"/>
                </a:lnTo>
                <a:lnTo>
                  <a:pt x="3390348" y="2794000"/>
                </a:lnTo>
                <a:lnTo>
                  <a:pt x="3366271" y="2832100"/>
                </a:lnTo>
                <a:lnTo>
                  <a:pt x="3341302" y="2870200"/>
                </a:lnTo>
                <a:lnTo>
                  <a:pt x="3315454" y="2908300"/>
                </a:lnTo>
                <a:lnTo>
                  <a:pt x="3288744" y="2946400"/>
                </a:lnTo>
                <a:lnTo>
                  <a:pt x="3261186" y="2971800"/>
                </a:lnTo>
                <a:lnTo>
                  <a:pt x="3232795" y="3009900"/>
                </a:lnTo>
                <a:lnTo>
                  <a:pt x="3203587" y="3048000"/>
                </a:lnTo>
                <a:lnTo>
                  <a:pt x="3173576" y="3073400"/>
                </a:lnTo>
                <a:lnTo>
                  <a:pt x="3142779" y="3111500"/>
                </a:lnTo>
                <a:lnTo>
                  <a:pt x="3111209" y="3136900"/>
                </a:lnTo>
                <a:lnTo>
                  <a:pt x="3078882" y="3175000"/>
                </a:lnTo>
                <a:lnTo>
                  <a:pt x="3045812" y="3200400"/>
                </a:lnTo>
                <a:lnTo>
                  <a:pt x="3012016" y="3238500"/>
                </a:lnTo>
                <a:lnTo>
                  <a:pt x="2977508" y="3263900"/>
                </a:lnTo>
                <a:lnTo>
                  <a:pt x="2942303" y="3289300"/>
                </a:lnTo>
                <a:lnTo>
                  <a:pt x="2906417" y="3314700"/>
                </a:lnTo>
                <a:lnTo>
                  <a:pt x="2869863" y="3340100"/>
                </a:lnTo>
                <a:lnTo>
                  <a:pt x="2832658" y="3365500"/>
                </a:lnTo>
                <a:lnTo>
                  <a:pt x="2794817" y="3390900"/>
                </a:lnTo>
                <a:lnTo>
                  <a:pt x="2756354" y="3416300"/>
                </a:lnTo>
                <a:lnTo>
                  <a:pt x="2717285" y="3441700"/>
                </a:lnTo>
                <a:lnTo>
                  <a:pt x="2677625" y="3454400"/>
                </a:lnTo>
                <a:lnTo>
                  <a:pt x="2637389" y="3479800"/>
                </a:lnTo>
                <a:lnTo>
                  <a:pt x="2596591" y="3492500"/>
                </a:lnTo>
                <a:lnTo>
                  <a:pt x="2555248" y="3517900"/>
                </a:lnTo>
                <a:lnTo>
                  <a:pt x="2470983" y="3543300"/>
                </a:lnTo>
                <a:lnTo>
                  <a:pt x="2428092" y="3568700"/>
                </a:lnTo>
                <a:lnTo>
                  <a:pt x="2251823" y="3619500"/>
                </a:lnTo>
                <a:close/>
              </a:path>
              <a:path w="3663950" h="3657600">
                <a:moveTo>
                  <a:pt x="2115102" y="3644900"/>
                </a:moveTo>
                <a:lnTo>
                  <a:pt x="1548510" y="3644900"/>
                </a:lnTo>
                <a:lnTo>
                  <a:pt x="1456958" y="3619500"/>
                </a:lnTo>
                <a:lnTo>
                  <a:pt x="2206655" y="3619500"/>
                </a:lnTo>
                <a:lnTo>
                  <a:pt x="2115102" y="3644900"/>
                </a:lnTo>
                <a:close/>
              </a:path>
              <a:path w="3663950" h="3657600">
                <a:moveTo>
                  <a:pt x="2022030" y="3657600"/>
                </a:moveTo>
                <a:lnTo>
                  <a:pt x="1641583" y="3657600"/>
                </a:lnTo>
                <a:lnTo>
                  <a:pt x="1594864" y="3644900"/>
                </a:lnTo>
                <a:lnTo>
                  <a:pt x="2068748" y="3644900"/>
                </a:lnTo>
                <a:lnTo>
                  <a:pt x="2022030" y="3657600"/>
                </a:lnTo>
                <a:close/>
              </a:path>
            </a:pathLst>
          </a:custGeom>
          <a:solidFill>
            <a:srgbClr val="6656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12193" y="3222509"/>
            <a:ext cx="3663950" cy="3657600"/>
          </a:xfrm>
          <a:custGeom>
            <a:avLst/>
            <a:gdLst/>
            <a:ahLst/>
            <a:cxnLst/>
            <a:rect l="l" t="t" r="r" b="b"/>
            <a:pathLst>
              <a:path w="3663950" h="3657600">
                <a:moveTo>
                  <a:pt x="2022030" y="12700"/>
                </a:moveTo>
                <a:lnTo>
                  <a:pt x="1641583" y="12700"/>
                </a:lnTo>
                <a:lnTo>
                  <a:pt x="1688652" y="0"/>
                </a:lnTo>
                <a:lnTo>
                  <a:pt x="1974961" y="0"/>
                </a:lnTo>
                <a:lnTo>
                  <a:pt x="2022030" y="12700"/>
                </a:lnTo>
                <a:close/>
              </a:path>
              <a:path w="3663950" h="3657600">
                <a:moveTo>
                  <a:pt x="2115102" y="25400"/>
                </a:moveTo>
                <a:lnTo>
                  <a:pt x="1548511" y="25400"/>
                </a:lnTo>
                <a:lnTo>
                  <a:pt x="1594865" y="12700"/>
                </a:lnTo>
                <a:lnTo>
                  <a:pt x="2068749" y="12700"/>
                </a:lnTo>
                <a:lnTo>
                  <a:pt x="2115102" y="25400"/>
                </a:lnTo>
                <a:close/>
              </a:path>
              <a:path w="3663950" h="3657600">
                <a:moveTo>
                  <a:pt x="2251823" y="3619500"/>
                </a:moveTo>
                <a:lnTo>
                  <a:pt x="1411790" y="3619500"/>
                </a:lnTo>
                <a:lnTo>
                  <a:pt x="1235521" y="3568700"/>
                </a:lnTo>
                <a:lnTo>
                  <a:pt x="1192630" y="3543300"/>
                </a:lnTo>
                <a:lnTo>
                  <a:pt x="1108365" y="3517900"/>
                </a:lnTo>
                <a:lnTo>
                  <a:pt x="1067022" y="3492500"/>
                </a:lnTo>
                <a:lnTo>
                  <a:pt x="1026224" y="3479800"/>
                </a:lnTo>
                <a:lnTo>
                  <a:pt x="985988" y="3454400"/>
                </a:lnTo>
                <a:lnTo>
                  <a:pt x="946327" y="3441700"/>
                </a:lnTo>
                <a:lnTo>
                  <a:pt x="907258" y="3416300"/>
                </a:lnTo>
                <a:lnTo>
                  <a:pt x="868796" y="3390900"/>
                </a:lnTo>
                <a:lnTo>
                  <a:pt x="830954" y="3365500"/>
                </a:lnTo>
                <a:lnTo>
                  <a:pt x="793750" y="3340100"/>
                </a:lnTo>
                <a:lnTo>
                  <a:pt x="757196" y="3314700"/>
                </a:lnTo>
                <a:lnTo>
                  <a:pt x="721310" y="3289300"/>
                </a:lnTo>
                <a:lnTo>
                  <a:pt x="686105" y="3263900"/>
                </a:lnTo>
                <a:lnTo>
                  <a:pt x="651597" y="3238500"/>
                </a:lnTo>
                <a:lnTo>
                  <a:pt x="617800" y="3200400"/>
                </a:lnTo>
                <a:lnTo>
                  <a:pt x="584731" y="3175000"/>
                </a:lnTo>
                <a:lnTo>
                  <a:pt x="552404" y="3136900"/>
                </a:lnTo>
                <a:lnTo>
                  <a:pt x="520834" y="3111500"/>
                </a:lnTo>
                <a:lnTo>
                  <a:pt x="490036" y="3073400"/>
                </a:lnTo>
                <a:lnTo>
                  <a:pt x="460026" y="3048000"/>
                </a:lnTo>
                <a:lnTo>
                  <a:pt x="430818" y="3009900"/>
                </a:lnTo>
                <a:lnTo>
                  <a:pt x="402427" y="2971800"/>
                </a:lnTo>
                <a:lnTo>
                  <a:pt x="374869" y="2946400"/>
                </a:lnTo>
                <a:lnTo>
                  <a:pt x="348158" y="2908300"/>
                </a:lnTo>
                <a:lnTo>
                  <a:pt x="322311" y="2870200"/>
                </a:lnTo>
                <a:lnTo>
                  <a:pt x="297341" y="2832100"/>
                </a:lnTo>
                <a:lnTo>
                  <a:pt x="273264" y="2794000"/>
                </a:lnTo>
                <a:lnTo>
                  <a:pt x="250095" y="2755900"/>
                </a:lnTo>
                <a:lnTo>
                  <a:pt x="227849" y="2717800"/>
                </a:lnTo>
                <a:lnTo>
                  <a:pt x="206541" y="2679700"/>
                </a:lnTo>
                <a:lnTo>
                  <a:pt x="186186" y="2641600"/>
                </a:lnTo>
                <a:lnTo>
                  <a:pt x="166800" y="2590800"/>
                </a:lnTo>
                <a:lnTo>
                  <a:pt x="148397" y="2552700"/>
                </a:lnTo>
                <a:lnTo>
                  <a:pt x="130993" y="2514600"/>
                </a:lnTo>
                <a:lnTo>
                  <a:pt x="114602" y="2476500"/>
                </a:lnTo>
                <a:lnTo>
                  <a:pt x="99240" y="2425700"/>
                </a:lnTo>
                <a:lnTo>
                  <a:pt x="84921" y="2387600"/>
                </a:lnTo>
                <a:lnTo>
                  <a:pt x="71662" y="2336800"/>
                </a:lnTo>
                <a:lnTo>
                  <a:pt x="59476" y="2298700"/>
                </a:lnTo>
                <a:lnTo>
                  <a:pt x="48379" y="2247900"/>
                </a:lnTo>
                <a:lnTo>
                  <a:pt x="38386" y="2209800"/>
                </a:lnTo>
                <a:lnTo>
                  <a:pt x="29512" y="2159000"/>
                </a:lnTo>
                <a:lnTo>
                  <a:pt x="21773" y="2120900"/>
                </a:lnTo>
                <a:lnTo>
                  <a:pt x="15183" y="2070100"/>
                </a:lnTo>
                <a:lnTo>
                  <a:pt x="9757" y="2019300"/>
                </a:lnTo>
                <a:lnTo>
                  <a:pt x="5511" y="1981200"/>
                </a:lnTo>
                <a:lnTo>
                  <a:pt x="2459" y="1930400"/>
                </a:lnTo>
                <a:lnTo>
                  <a:pt x="617" y="1879600"/>
                </a:lnTo>
                <a:lnTo>
                  <a:pt x="0" y="1828800"/>
                </a:lnTo>
                <a:lnTo>
                  <a:pt x="617" y="1778000"/>
                </a:lnTo>
                <a:lnTo>
                  <a:pt x="2459" y="1739900"/>
                </a:lnTo>
                <a:lnTo>
                  <a:pt x="5511" y="1689100"/>
                </a:lnTo>
                <a:lnTo>
                  <a:pt x="9757" y="1638300"/>
                </a:lnTo>
                <a:lnTo>
                  <a:pt x="15183" y="1600200"/>
                </a:lnTo>
                <a:lnTo>
                  <a:pt x="21773" y="1549400"/>
                </a:lnTo>
                <a:lnTo>
                  <a:pt x="29512" y="1498600"/>
                </a:lnTo>
                <a:lnTo>
                  <a:pt x="38386" y="1460500"/>
                </a:lnTo>
                <a:lnTo>
                  <a:pt x="48379" y="1409700"/>
                </a:lnTo>
                <a:lnTo>
                  <a:pt x="59476" y="1371600"/>
                </a:lnTo>
                <a:lnTo>
                  <a:pt x="71662" y="1320800"/>
                </a:lnTo>
                <a:lnTo>
                  <a:pt x="84921" y="1282700"/>
                </a:lnTo>
                <a:lnTo>
                  <a:pt x="99240" y="1231900"/>
                </a:lnTo>
                <a:lnTo>
                  <a:pt x="114602" y="1193800"/>
                </a:lnTo>
                <a:lnTo>
                  <a:pt x="130993" y="1155700"/>
                </a:lnTo>
                <a:lnTo>
                  <a:pt x="148397" y="1104900"/>
                </a:lnTo>
                <a:lnTo>
                  <a:pt x="166800" y="1066800"/>
                </a:lnTo>
                <a:lnTo>
                  <a:pt x="186186" y="1028700"/>
                </a:lnTo>
                <a:lnTo>
                  <a:pt x="206541" y="990600"/>
                </a:lnTo>
                <a:lnTo>
                  <a:pt x="227849" y="952500"/>
                </a:lnTo>
                <a:lnTo>
                  <a:pt x="250095" y="901700"/>
                </a:lnTo>
                <a:lnTo>
                  <a:pt x="273264" y="863600"/>
                </a:lnTo>
                <a:lnTo>
                  <a:pt x="297341" y="825500"/>
                </a:lnTo>
                <a:lnTo>
                  <a:pt x="322311" y="800100"/>
                </a:lnTo>
                <a:lnTo>
                  <a:pt x="348158" y="762000"/>
                </a:lnTo>
                <a:lnTo>
                  <a:pt x="374869" y="723900"/>
                </a:lnTo>
                <a:lnTo>
                  <a:pt x="402427" y="685800"/>
                </a:lnTo>
                <a:lnTo>
                  <a:pt x="430818" y="647700"/>
                </a:lnTo>
                <a:lnTo>
                  <a:pt x="460026" y="622300"/>
                </a:lnTo>
                <a:lnTo>
                  <a:pt x="490036" y="584200"/>
                </a:lnTo>
                <a:lnTo>
                  <a:pt x="520834" y="558800"/>
                </a:lnTo>
                <a:lnTo>
                  <a:pt x="552404" y="520700"/>
                </a:lnTo>
                <a:lnTo>
                  <a:pt x="584731" y="495300"/>
                </a:lnTo>
                <a:lnTo>
                  <a:pt x="617800" y="457200"/>
                </a:lnTo>
                <a:lnTo>
                  <a:pt x="651597" y="431800"/>
                </a:lnTo>
                <a:lnTo>
                  <a:pt x="686105" y="406400"/>
                </a:lnTo>
                <a:lnTo>
                  <a:pt x="721310" y="381000"/>
                </a:lnTo>
                <a:lnTo>
                  <a:pt x="757196" y="342900"/>
                </a:lnTo>
                <a:lnTo>
                  <a:pt x="793750" y="317500"/>
                </a:lnTo>
                <a:lnTo>
                  <a:pt x="830954" y="292100"/>
                </a:lnTo>
                <a:lnTo>
                  <a:pt x="868796" y="279400"/>
                </a:lnTo>
                <a:lnTo>
                  <a:pt x="907258" y="254000"/>
                </a:lnTo>
                <a:lnTo>
                  <a:pt x="985988" y="203200"/>
                </a:lnTo>
                <a:lnTo>
                  <a:pt x="1026224" y="190500"/>
                </a:lnTo>
                <a:lnTo>
                  <a:pt x="1067022" y="165100"/>
                </a:lnTo>
                <a:lnTo>
                  <a:pt x="1108365" y="152400"/>
                </a:lnTo>
                <a:lnTo>
                  <a:pt x="1150240" y="127000"/>
                </a:lnTo>
                <a:lnTo>
                  <a:pt x="1411790" y="50800"/>
                </a:lnTo>
                <a:lnTo>
                  <a:pt x="1502537" y="25400"/>
                </a:lnTo>
                <a:lnTo>
                  <a:pt x="2161076" y="25400"/>
                </a:lnTo>
                <a:lnTo>
                  <a:pt x="2251823" y="50800"/>
                </a:lnTo>
                <a:lnTo>
                  <a:pt x="2513373" y="127000"/>
                </a:lnTo>
                <a:lnTo>
                  <a:pt x="2555248" y="152400"/>
                </a:lnTo>
                <a:lnTo>
                  <a:pt x="2596591" y="165100"/>
                </a:lnTo>
                <a:lnTo>
                  <a:pt x="2637389" y="190500"/>
                </a:lnTo>
                <a:lnTo>
                  <a:pt x="2677625" y="203200"/>
                </a:lnTo>
                <a:lnTo>
                  <a:pt x="2756354" y="254000"/>
                </a:lnTo>
                <a:lnTo>
                  <a:pt x="2794817" y="279400"/>
                </a:lnTo>
                <a:lnTo>
                  <a:pt x="2832658" y="292100"/>
                </a:lnTo>
                <a:lnTo>
                  <a:pt x="2869863" y="317500"/>
                </a:lnTo>
                <a:lnTo>
                  <a:pt x="2906416" y="342900"/>
                </a:lnTo>
                <a:lnTo>
                  <a:pt x="2942303" y="381000"/>
                </a:lnTo>
                <a:lnTo>
                  <a:pt x="2977508" y="406400"/>
                </a:lnTo>
                <a:lnTo>
                  <a:pt x="3012016" y="431800"/>
                </a:lnTo>
                <a:lnTo>
                  <a:pt x="3045812" y="457200"/>
                </a:lnTo>
                <a:lnTo>
                  <a:pt x="3078882" y="495300"/>
                </a:lnTo>
                <a:lnTo>
                  <a:pt x="3111209" y="520700"/>
                </a:lnTo>
                <a:lnTo>
                  <a:pt x="3142779" y="558800"/>
                </a:lnTo>
                <a:lnTo>
                  <a:pt x="3173577" y="584200"/>
                </a:lnTo>
                <a:lnTo>
                  <a:pt x="3203587" y="622300"/>
                </a:lnTo>
                <a:lnTo>
                  <a:pt x="3232795" y="647700"/>
                </a:lnTo>
                <a:lnTo>
                  <a:pt x="3261186" y="685800"/>
                </a:lnTo>
                <a:lnTo>
                  <a:pt x="3288744" y="723900"/>
                </a:lnTo>
                <a:lnTo>
                  <a:pt x="3315454" y="762000"/>
                </a:lnTo>
                <a:lnTo>
                  <a:pt x="3341302" y="800100"/>
                </a:lnTo>
                <a:lnTo>
                  <a:pt x="3366272" y="825500"/>
                </a:lnTo>
                <a:lnTo>
                  <a:pt x="3390349" y="863600"/>
                </a:lnTo>
                <a:lnTo>
                  <a:pt x="3413518" y="901700"/>
                </a:lnTo>
                <a:lnTo>
                  <a:pt x="3435764" y="952500"/>
                </a:lnTo>
                <a:lnTo>
                  <a:pt x="3457071" y="990600"/>
                </a:lnTo>
                <a:lnTo>
                  <a:pt x="3477426" y="1028700"/>
                </a:lnTo>
                <a:lnTo>
                  <a:pt x="3496812" y="1066800"/>
                </a:lnTo>
                <a:lnTo>
                  <a:pt x="3515215" y="1104900"/>
                </a:lnTo>
                <a:lnTo>
                  <a:pt x="3532620" y="1155700"/>
                </a:lnTo>
                <a:lnTo>
                  <a:pt x="3549011" y="1193800"/>
                </a:lnTo>
                <a:lnTo>
                  <a:pt x="3564373" y="1231900"/>
                </a:lnTo>
                <a:lnTo>
                  <a:pt x="3578691" y="1282700"/>
                </a:lnTo>
                <a:lnTo>
                  <a:pt x="3591951" y="1320800"/>
                </a:lnTo>
                <a:lnTo>
                  <a:pt x="3604137" y="1371600"/>
                </a:lnTo>
                <a:lnTo>
                  <a:pt x="3615234" y="1409700"/>
                </a:lnTo>
                <a:lnTo>
                  <a:pt x="3625226" y="1460500"/>
                </a:lnTo>
                <a:lnTo>
                  <a:pt x="3634100" y="1498600"/>
                </a:lnTo>
                <a:lnTo>
                  <a:pt x="3641840" y="1549400"/>
                </a:lnTo>
                <a:lnTo>
                  <a:pt x="3648430" y="1600200"/>
                </a:lnTo>
                <a:lnTo>
                  <a:pt x="3653855" y="1638300"/>
                </a:lnTo>
                <a:lnTo>
                  <a:pt x="3658102" y="1689100"/>
                </a:lnTo>
                <a:lnTo>
                  <a:pt x="3661154" y="1739900"/>
                </a:lnTo>
                <a:lnTo>
                  <a:pt x="3662996" y="1778000"/>
                </a:lnTo>
                <a:lnTo>
                  <a:pt x="3663613" y="1828800"/>
                </a:lnTo>
                <a:lnTo>
                  <a:pt x="3662996" y="1879600"/>
                </a:lnTo>
                <a:lnTo>
                  <a:pt x="3661154" y="1930400"/>
                </a:lnTo>
                <a:lnTo>
                  <a:pt x="3658102" y="1981200"/>
                </a:lnTo>
                <a:lnTo>
                  <a:pt x="3653855" y="2019300"/>
                </a:lnTo>
                <a:lnTo>
                  <a:pt x="3648430" y="2070100"/>
                </a:lnTo>
                <a:lnTo>
                  <a:pt x="3641840" y="2120900"/>
                </a:lnTo>
                <a:lnTo>
                  <a:pt x="3634100" y="2159000"/>
                </a:lnTo>
                <a:lnTo>
                  <a:pt x="3625226" y="2209800"/>
                </a:lnTo>
                <a:lnTo>
                  <a:pt x="3615234" y="2247900"/>
                </a:lnTo>
                <a:lnTo>
                  <a:pt x="3604137" y="2298700"/>
                </a:lnTo>
                <a:lnTo>
                  <a:pt x="3591951" y="2336800"/>
                </a:lnTo>
                <a:lnTo>
                  <a:pt x="3578691" y="2387600"/>
                </a:lnTo>
                <a:lnTo>
                  <a:pt x="3564373" y="2425700"/>
                </a:lnTo>
                <a:lnTo>
                  <a:pt x="3549011" y="2476500"/>
                </a:lnTo>
                <a:lnTo>
                  <a:pt x="3532620" y="2514600"/>
                </a:lnTo>
                <a:lnTo>
                  <a:pt x="3515215" y="2552700"/>
                </a:lnTo>
                <a:lnTo>
                  <a:pt x="3496812" y="2590800"/>
                </a:lnTo>
                <a:lnTo>
                  <a:pt x="3477426" y="2641600"/>
                </a:lnTo>
                <a:lnTo>
                  <a:pt x="3457071" y="2679700"/>
                </a:lnTo>
                <a:lnTo>
                  <a:pt x="3435764" y="2717800"/>
                </a:lnTo>
                <a:lnTo>
                  <a:pt x="3413518" y="2755900"/>
                </a:lnTo>
                <a:lnTo>
                  <a:pt x="3390349" y="2794000"/>
                </a:lnTo>
                <a:lnTo>
                  <a:pt x="3366272" y="2832100"/>
                </a:lnTo>
                <a:lnTo>
                  <a:pt x="3341302" y="2870200"/>
                </a:lnTo>
                <a:lnTo>
                  <a:pt x="3315454" y="2908300"/>
                </a:lnTo>
                <a:lnTo>
                  <a:pt x="3288744" y="2946400"/>
                </a:lnTo>
                <a:lnTo>
                  <a:pt x="3261186" y="2971800"/>
                </a:lnTo>
                <a:lnTo>
                  <a:pt x="3232795" y="3009900"/>
                </a:lnTo>
                <a:lnTo>
                  <a:pt x="3203587" y="3048000"/>
                </a:lnTo>
                <a:lnTo>
                  <a:pt x="3173577" y="3073400"/>
                </a:lnTo>
                <a:lnTo>
                  <a:pt x="3142779" y="3111500"/>
                </a:lnTo>
                <a:lnTo>
                  <a:pt x="3111209" y="3136900"/>
                </a:lnTo>
                <a:lnTo>
                  <a:pt x="3078882" y="3175000"/>
                </a:lnTo>
                <a:lnTo>
                  <a:pt x="3045812" y="3200400"/>
                </a:lnTo>
                <a:lnTo>
                  <a:pt x="3012016" y="3238500"/>
                </a:lnTo>
                <a:lnTo>
                  <a:pt x="2977508" y="3263900"/>
                </a:lnTo>
                <a:lnTo>
                  <a:pt x="2942303" y="3289300"/>
                </a:lnTo>
                <a:lnTo>
                  <a:pt x="2906416" y="3314700"/>
                </a:lnTo>
                <a:lnTo>
                  <a:pt x="2869863" y="3340100"/>
                </a:lnTo>
                <a:lnTo>
                  <a:pt x="2832658" y="3365500"/>
                </a:lnTo>
                <a:lnTo>
                  <a:pt x="2794817" y="3390900"/>
                </a:lnTo>
                <a:lnTo>
                  <a:pt x="2756354" y="3416300"/>
                </a:lnTo>
                <a:lnTo>
                  <a:pt x="2717285" y="3441700"/>
                </a:lnTo>
                <a:lnTo>
                  <a:pt x="2677625" y="3454400"/>
                </a:lnTo>
                <a:lnTo>
                  <a:pt x="2637389" y="3479800"/>
                </a:lnTo>
                <a:lnTo>
                  <a:pt x="2596591" y="3492500"/>
                </a:lnTo>
                <a:lnTo>
                  <a:pt x="2555248" y="3517900"/>
                </a:lnTo>
                <a:lnTo>
                  <a:pt x="2470983" y="3543300"/>
                </a:lnTo>
                <a:lnTo>
                  <a:pt x="2428092" y="3568700"/>
                </a:lnTo>
                <a:lnTo>
                  <a:pt x="2251823" y="3619500"/>
                </a:lnTo>
                <a:close/>
              </a:path>
              <a:path w="3663950" h="3657600">
                <a:moveTo>
                  <a:pt x="2115102" y="3644900"/>
                </a:moveTo>
                <a:lnTo>
                  <a:pt x="1548511" y="3644900"/>
                </a:lnTo>
                <a:lnTo>
                  <a:pt x="1456958" y="3619500"/>
                </a:lnTo>
                <a:lnTo>
                  <a:pt x="2206655" y="3619500"/>
                </a:lnTo>
                <a:lnTo>
                  <a:pt x="2115102" y="3644900"/>
                </a:lnTo>
                <a:close/>
              </a:path>
              <a:path w="3663950" h="3657600">
                <a:moveTo>
                  <a:pt x="2022030" y="3657600"/>
                </a:moveTo>
                <a:lnTo>
                  <a:pt x="1641583" y="3657600"/>
                </a:lnTo>
                <a:lnTo>
                  <a:pt x="1594865" y="3644900"/>
                </a:lnTo>
                <a:lnTo>
                  <a:pt x="2068749" y="3644900"/>
                </a:lnTo>
                <a:lnTo>
                  <a:pt x="2022030" y="3657600"/>
                </a:lnTo>
                <a:close/>
              </a:path>
            </a:pathLst>
          </a:custGeom>
          <a:solidFill>
            <a:srgbClr val="66565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395789" y="3222509"/>
            <a:ext cx="3663950" cy="3657600"/>
            <a:chOff x="1395789" y="3222509"/>
            <a:chExt cx="3663950" cy="3657600"/>
          </a:xfrm>
        </p:grpSpPr>
        <p:sp>
          <p:nvSpPr>
            <p:cNvPr id="6" name="object 6"/>
            <p:cNvSpPr/>
            <p:nvPr/>
          </p:nvSpPr>
          <p:spPr>
            <a:xfrm>
              <a:off x="1395789" y="3222509"/>
              <a:ext cx="3663950" cy="3657600"/>
            </a:xfrm>
            <a:custGeom>
              <a:avLst/>
              <a:gdLst/>
              <a:ahLst/>
              <a:cxnLst/>
              <a:rect l="l" t="t" r="r" b="b"/>
              <a:pathLst>
                <a:path w="3663950" h="3657600">
                  <a:moveTo>
                    <a:pt x="2022030" y="12700"/>
                  </a:moveTo>
                  <a:lnTo>
                    <a:pt x="1641583" y="12700"/>
                  </a:lnTo>
                  <a:lnTo>
                    <a:pt x="1688652" y="0"/>
                  </a:lnTo>
                  <a:lnTo>
                    <a:pt x="1974961" y="0"/>
                  </a:lnTo>
                  <a:lnTo>
                    <a:pt x="2022030" y="12700"/>
                  </a:lnTo>
                  <a:close/>
                </a:path>
                <a:path w="3663950" h="3657600">
                  <a:moveTo>
                    <a:pt x="2115102" y="25400"/>
                  </a:moveTo>
                  <a:lnTo>
                    <a:pt x="1548510" y="25400"/>
                  </a:lnTo>
                  <a:lnTo>
                    <a:pt x="1594864" y="12700"/>
                  </a:lnTo>
                  <a:lnTo>
                    <a:pt x="2068748" y="12700"/>
                  </a:lnTo>
                  <a:lnTo>
                    <a:pt x="2115102" y="25400"/>
                  </a:lnTo>
                  <a:close/>
                </a:path>
                <a:path w="3663950" h="3657600">
                  <a:moveTo>
                    <a:pt x="2251823" y="3619500"/>
                  </a:moveTo>
                  <a:lnTo>
                    <a:pt x="1411790" y="3619500"/>
                  </a:lnTo>
                  <a:lnTo>
                    <a:pt x="1235520" y="3568700"/>
                  </a:lnTo>
                  <a:lnTo>
                    <a:pt x="1192630" y="3543300"/>
                  </a:lnTo>
                  <a:lnTo>
                    <a:pt x="1108365" y="3517900"/>
                  </a:lnTo>
                  <a:lnTo>
                    <a:pt x="1067022" y="3492500"/>
                  </a:lnTo>
                  <a:lnTo>
                    <a:pt x="1026224" y="3479800"/>
                  </a:lnTo>
                  <a:lnTo>
                    <a:pt x="985988" y="3454400"/>
                  </a:lnTo>
                  <a:lnTo>
                    <a:pt x="946327" y="3441700"/>
                  </a:lnTo>
                  <a:lnTo>
                    <a:pt x="907258" y="3416300"/>
                  </a:lnTo>
                  <a:lnTo>
                    <a:pt x="868796" y="3390900"/>
                  </a:lnTo>
                  <a:lnTo>
                    <a:pt x="830954" y="3365500"/>
                  </a:lnTo>
                  <a:lnTo>
                    <a:pt x="793749" y="3340100"/>
                  </a:lnTo>
                  <a:lnTo>
                    <a:pt x="757196" y="3314700"/>
                  </a:lnTo>
                  <a:lnTo>
                    <a:pt x="721309" y="3289300"/>
                  </a:lnTo>
                  <a:lnTo>
                    <a:pt x="686105" y="3263900"/>
                  </a:lnTo>
                  <a:lnTo>
                    <a:pt x="651596" y="3238500"/>
                  </a:lnTo>
                  <a:lnTo>
                    <a:pt x="617800" y="3200400"/>
                  </a:lnTo>
                  <a:lnTo>
                    <a:pt x="584731" y="3175000"/>
                  </a:lnTo>
                  <a:lnTo>
                    <a:pt x="552404" y="3136900"/>
                  </a:lnTo>
                  <a:lnTo>
                    <a:pt x="520834" y="3111500"/>
                  </a:lnTo>
                  <a:lnTo>
                    <a:pt x="490036" y="3073400"/>
                  </a:lnTo>
                  <a:lnTo>
                    <a:pt x="460026" y="3048000"/>
                  </a:lnTo>
                  <a:lnTo>
                    <a:pt x="430817" y="3009900"/>
                  </a:lnTo>
                  <a:lnTo>
                    <a:pt x="402427" y="2971800"/>
                  </a:lnTo>
                  <a:lnTo>
                    <a:pt x="374869" y="2946400"/>
                  </a:lnTo>
                  <a:lnTo>
                    <a:pt x="348158" y="2908300"/>
                  </a:lnTo>
                  <a:lnTo>
                    <a:pt x="322311" y="2870200"/>
                  </a:lnTo>
                  <a:lnTo>
                    <a:pt x="297341" y="2832100"/>
                  </a:lnTo>
                  <a:lnTo>
                    <a:pt x="273264" y="2794000"/>
                  </a:lnTo>
                  <a:lnTo>
                    <a:pt x="250095" y="2755900"/>
                  </a:lnTo>
                  <a:lnTo>
                    <a:pt x="227849" y="2717800"/>
                  </a:lnTo>
                  <a:lnTo>
                    <a:pt x="206541" y="2679700"/>
                  </a:lnTo>
                  <a:lnTo>
                    <a:pt x="186186" y="2641600"/>
                  </a:lnTo>
                  <a:lnTo>
                    <a:pt x="166800" y="2590800"/>
                  </a:lnTo>
                  <a:lnTo>
                    <a:pt x="148397" y="2552700"/>
                  </a:lnTo>
                  <a:lnTo>
                    <a:pt x="130993" y="2514600"/>
                  </a:lnTo>
                  <a:lnTo>
                    <a:pt x="114602" y="2476500"/>
                  </a:lnTo>
                  <a:lnTo>
                    <a:pt x="99240" y="2425700"/>
                  </a:lnTo>
                  <a:lnTo>
                    <a:pt x="84921" y="2387600"/>
                  </a:lnTo>
                  <a:lnTo>
                    <a:pt x="71661" y="2336800"/>
                  </a:lnTo>
                  <a:lnTo>
                    <a:pt x="59476" y="2298700"/>
                  </a:lnTo>
                  <a:lnTo>
                    <a:pt x="48379" y="2247900"/>
                  </a:lnTo>
                  <a:lnTo>
                    <a:pt x="38386" y="2209800"/>
                  </a:lnTo>
                  <a:lnTo>
                    <a:pt x="29512" y="2159000"/>
                  </a:lnTo>
                  <a:lnTo>
                    <a:pt x="21773" y="2120900"/>
                  </a:lnTo>
                  <a:lnTo>
                    <a:pt x="15183" y="2070100"/>
                  </a:lnTo>
                  <a:lnTo>
                    <a:pt x="9757" y="2019300"/>
                  </a:lnTo>
                  <a:lnTo>
                    <a:pt x="5511" y="1981200"/>
                  </a:lnTo>
                  <a:lnTo>
                    <a:pt x="2459" y="1930400"/>
                  </a:lnTo>
                  <a:lnTo>
                    <a:pt x="617" y="1879600"/>
                  </a:lnTo>
                  <a:lnTo>
                    <a:pt x="0" y="1828800"/>
                  </a:lnTo>
                  <a:lnTo>
                    <a:pt x="617" y="1778000"/>
                  </a:lnTo>
                  <a:lnTo>
                    <a:pt x="2459" y="1739900"/>
                  </a:lnTo>
                  <a:lnTo>
                    <a:pt x="5511" y="1689100"/>
                  </a:lnTo>
                  <a:lnTo>
                    <a:pt x="9757" y="1638300"/>
                  </a:lnTo>
                  <a:lnTo>
                    <a:pt x="15183" y="1600200"/>
                  </a:lnTo>
                  <a:lnTo>
                    <a:pt x="21773" y="1549400"/>
                  </a:lnTo>
                  <a:lnTo>
                    <a:pt x="29512" y="1498600"/>
                  </a:lnTo>
                  <a:lnTo>
                    <a:pt x="38386" y="1460500"/>
                  </a:lnTo>
                  <a:lnTo>
                    <a:pt x="48379" y="1409700"/>
                  </a:lnTo>
                  <a:lnTo>
                    <a:pt x="59476" y="1371600"/>
                  </a:lnTo>
                  <a:lnTo>
                    <a:pt x="71661" y="1320800"/>
                  </a:lnTo>
                  <a:lnTo>
                    <a:pt x="84921" y="1282700"/>
                  </a:lnTo>
                  <a:lnTo>
                    <a:pt x="99240" y="1231900"/>
                  </a:lnTo>
                  <a:lnTo>
                    <a:pt x="114602" y="1193800"/>
                  </a:lnTo>
                  <a:lnTo>
                    <a:pt x="130993" y="1155700"/>
                  </a:lnTo>
                  <a:lnTo>
                    <a:pt x="148397" y="1104900"/>
                  </a:lnTo>
                  <a:lnTo>
                    <a:pt x="166800" y="1066800"/>
                  </a:lnTo>
                  <a:lnTo>
                    <a:pt x="186186" y="1028700"/>
                  </a:lnTo>
                  <a:lnTo>
                    <a:pt x="206541" y="990600"/>
                  </a:lnTo>
                  <a:lnTo>
                    <a:pt x="227849" y="952500"/>
                  </a:lnTo>
                  <a:lnTo>
                    <a:pt x="250095" y="901700"/>
                  </a:lnTo>
                  <a:lnTo>
                    <a:pt x="273264" y="863600"/>
                  </a:lnTo>
                  <a:lnTo>
                    <a:pt x="297341" y="825500"/>
                  </a:lnTo>
                  <a:lnTo>
                    <a:pt x="322311" y="800100"/>
                  </a:lnTo>
                  <a:lnTo>
                    <a:pt x="348158" y="762000"/>
                  </a:lnTo>
                  <a:lnTo>
                    <a:pt x="374869" y="723900"/>
                  </a:lnTo>
                  <a:lnTo>
                    <a:pt x="402427" y="685800"/>
                  </a:lnTo>
                  <a:lnTo>
                    <a:pt x="430817" y="647700"/>
                  </a:lnTo>
                  <a:lnTo>
                    <a:pt x="460026" y="622300"/>
                  </a:lnTo>
                  <a:lnTo>
                    <a:pt x="490036" y="584200"/>
                  </a:lnTo>
                  <a:lnTo>
                    <a:pt x="520834" y="558800"/>
                  </a:lnTo>
                  <a:lnTo>
                    <a:pt x="552404" y="520700"/>
                  </a:lnTo>
                  <a:lnTo>
                    <a:pt x="584731" y="495300"/>
                  </a:lnTo>
                  <a:lnTo>
                    <a:pt x="617800" y="457200"/>
                  </a:lnTo>
                  <a:lnTo>
                    <a:pt x="651596" y="431800"/>
                  </a:lnTo>
                  <a:lnTo>
                    <a:pt x="686105" y="406400"/>
                  </a:lnTo>
                  <a:lnTo>
                    <a:pt x="721309" y="381000"/>
                  </a:lnTo>
                  <a:lnTo>
                    <a:pt x="757196" y="342900"/>
                  </a:lnTo>
                  <a:lnTo>
                    <a:pt x="793749" y="317500"/>
                  </a:lnTo>
                  <a:lnTo>
                    <a:pt x="830954" y="292100"/>
                  </a:lnTo>
                  <a:lnTo>
                    <a:pt x="868796" y="279400"/>
                  </a:lnTo>
                  <a:lnTo>
                    <a:pt x="907258" y="254000"/>
                  </a:lnTo>
                  <a:lnTo>
                    <a:pt x="985988" y="203200"/>
                  </a:lnTo>
                  <a:lnTo>
                    <a:pt x="1026224" y="190500"/>
                  </a:lnTo>
                  <a:lnTo>
                    <a:pt x="1067022" y="165100"/>
                  </a:lnTo>
                  <a:lnTo>
                    <a:pt x="1108365" y="152400"/>
                  </a:lnTo>
                  <a:lnTo>
                    <a:pt x="1150239" y="127000"/>
                  </a:lnTo>
                  <a:lnTo>
                    <a:pt x="1411790" y="50800"/>
                  </a:lnTo>
                  <a:lnTo>
                    <a:pt x="1502537" y="25400"/>
                  </a:lnTo>
                  <a:lnTo>
                    <a:pt x="2161076" y="25400"/>
                  </a:lnTo>
                  <a:lnTo>
                    <a:pt x="2251823" y="50800"/>
                  </a:lnTo>
                  <a:lnTo>
                    <a:pt x="2513373" y="127000"/>
                  </a:lnTo>
                  <a:lnTo>
                    <a:pt x="2555248" y="152400"/>
                  </a:lnTo>
                  <a:lnTo>
                    <a:pt x="2596591" y="165100"/>
                  </a:lnTo>
                  <a:lnTo>
                    <a:pt x="2637388" y="190500"/>
                  </a:lnTo>
                  <a:lnTo>
                    <a:pt x="2677625" y="203200"/>
                  </a:lnTo>
                  <a:lnTo>
                    <a:pt x="2756354" y="254000"/>
                  </a:lnTo>
                  <a:lnTo>
                    <a:pt x="2794817" y="279400"/>
                  </a:lnTo>
                  <a:lnTo>
                    <a:pt x="2832658" y="292100"/>
                  </a:lnTo>
                  <a:lnTo>
                    <a:pt x="2869863" y="317500"/>
                  </a:lnTo>
                  <a:lnTo>
                    <a:pt x="2906416" y="342900"/>
                  </a:lnTo>
                  <a:lnTo>
                    <a:pt x="2942303" y="381000"/>
                  </a:lnTo>
                  <a:lnTo>
                    <a:pt x="2977508" y="406400"/>
                  </a:lnTo>
                  <a:lnTo>
                    <a:pt x="3012016" y="431800"/>
                  </a:lnTo>
                  <a:lnTo>
                    <a:pt x="3045812" y="457200"/>
                  </a:lnTo>
                  <a:lnTo>
                    <a:pt x="3078881" y="495300"/>
                  </a:lnTo>
                  <a:lnTo>
                    <a:pt x="3111209" y="520700"/>
                  </a:lnTo>
                  <a:lnTo>
                    <a:pt x="3142779" y="558800"/>
                  </a:lnTo>
                  <a:lnTo>
                    <a:pt x="3173576" y="584200"/>
                  </a:lnTo>
                  <a:lnTo>
                    <a:pt x="3203587" y="622300"/>
                  </a:lnTo>
                  <a:lnTo>
                    <a:pt x="3232795" y="647700"/>
                  </a:lnTo>
                  <a:lnTo>
                    <a:pt x="3261186" y="685800"/>
                  </a:lnTo>
                  <a:lnTo>
                    <a:pt x="3288744" y="723900"/>
                  </a:lnTo>
                  <a:lnTo>
                    <a:pt x="3315454" y="762000"/>
                  </a:lnTo>
                  <a:lnTo>
                    <a:pt x="3341302" y="800100"/>
                  </a:lnTo>
                  <a:lnTo>
                    <a:pt x="3366272" y="825500"/>
                  </a:lnTo>
                  <a:lnTo>
                    <a:pt x="3390349" y="863600"/>
                  </a:lnTo>
                  <a:lnTo>
                    <a:pt x="3413518" y="901700"/>
                  </a:lnTo>
                  <a:lnTo>
                    <a:pt x="3435764" y="952500"/>
                  </a:lnTo>
                  <a:lnTo>
                    <a:pt x="3457071" y="990600"/>
                  </a:lnTo>
                  <a:lnTo>
                    <a:pt x="3477426" y="1028700"/>
                  </a:lnTo>
                  <a:lnTo>
                    <a:pt x="3496812" y="1066800"/>
                  </a:lnTo>
                  <a:lnTo>
                    <a:pt x="3515215" y="1104900"/>
                  </a:lnTo>
                  <a:lnTo>
                    <a:pt x="3532620" y="1155700"/>
                  </a:lnTo>
                  <a:lnTo>
                    <a:pt x="3549011" y="1193800"/>
                  </a:lnTo>
                  <a:lnTo>
                    <a:pt x="3564373" y="1231900"/>
                  </a:lnTo>
                  <a:lnTo>
                    <a:pt x="3578691" y="1282700"/>
                  </a:lnTo>
                  <a:lnTo>
                    <a:pt x="3591951" y="1320800"/>
                  </a:lnTo>
                  <a:lnTo>
                    <a:pt x="3604137" y="1371600"/>
                  </a:lnTo>
                  <a:lnTo>
                    <a:pt x="3615234" y="1409700"/>
                  </a:lnTo>
                  <a:lnTo>
                    <a:pt x="3625226" y="1460500"/>
                  </a:lnTo>
                  <a:lnTo>
                    <a:pt x="3634100" y="1498600"/>
                  </a:lnTo>
                  <a:lnTo>
                    <a:pt x="3641840" y="1549400"/>
                  </a:lnTo>
                  <a:lnTo>
                    <a:pt x="3648430" y="1600200"/>
                  </a:lnTo>
                  <a:lnTo>
                    <a:pt x="3653855" y="1638300"/>
                  </a:lnTo>
                  <a:lnTo>
                    <a:pt x="3658102" y="1689100"/>
                  </a:lnTo>
                  <a:lnTo>
                    <a:pt x="3661154" y="1739900"/>
                  </a:lnTo>
                  <a:lnTo>
                    <a:pt x="3662996" y="1778000"/>
                  </a:lnTo>
                  <a:lnTo>
                    <a:pt x="3663613" y="1828800"/>
                  </a:lnTo>
                  <a:lnTo>
                    <a:pt x="3662996" y="1879600"/>
                  </a:lnTo>
                  <a:lnTo>
                    <a:pt x="3661154" y="1930400"/>
                  </a:lnTo>
                  <a:lnTo>
                    <a:pt x="3658102" y="1981200"/>
                  </a:lnTo>
                  <a:lnTo>
                    <a:pt x="3653855" y="2019300"/>
                  </a:lnTo>
                  <a:lnTo>
                    <a:pt x="3648430" y="2070100"/>
                  </a:lnTo>
                  <a:lnTo>
                    <a:pt x="3641840" y="2120900"/>
                  </a:lnTo>
                  <a:lnTo>
                    <a:pt x="3634100" y="2159000"/>
                  </a:lnTo>
                  <a:lnTo>
                    <a:pt x="3625226" y="2209800"/>
                  </a:lnTo>
                  <a:lnTo>
                    <a:pt x="3615234" y="2247900"/>
                  </a:lnTo>
                  <a:lnTo>
                    <a:pt x="3604137" y="2298700"/>
                  </a:lnTo>
                  <a:lnTo>
                    <a:pt x="3591951" y="2336800"/>
                  </a:lnTo>
                  <a:lnTo>
                    <a:pt x="3578691" y="2387600"/>
                  </a:lnTo>
                  <a:lnTo>
                    <a:pt x="3564373" y="2425700"/>
                  </a:lnTo>
                  <a:lnTo>
                    <a:pt x="3549011" y="2476500"/>
                  </a:lnTo>
                  <a:lnTo>
                    <a:pt x="3532620" y="2514600"/>
                  </a:lnTo>
                  <a:lnTo>
                    <a:pt x="3515215" y="2552700"/>
                  </a:lnTo>
                  <a:lnTo>
                    <a:pt x="3496812" y="2590800"/>
                  </a:lnTo>
                  <a:lnTo>
                    <a:pt x="3477426" y="2641600"/>
                  </a:lnTo>
                  <a:lnTo>
                    <a:pt x="3457071" y="2679700"/>
                  </a:lnTo>
                  <a:lnTo>
                    <a:pt x="3435764" y="2717800"/>
                  </a:lnTo>
                  <a:lnTo>
                    <a:pt x="3413518" y="2755900"/>
                  </a:lnTo>
                  <a:lnTo>
                    <a:pt x="3390349" y="2794000"/>
                  </a:lnTo>
                  <a:lnTo>
                    <a:pt x="3366272" y="2832100"/>
                  </a:lnTo>
                  <a:lnTo>
                    <a:pt x="3341302" y="2870200"/>
                  </a:lnTo>
                  <a:lnTo>
                    <a:pt x="3315454" y="2908300"/>
                  </a:lnTo>
                  <a:lnTo>
                    <a:pt x="3288744" y="2946400"/>
                  </a:lnTo>
                  <a:lnTo>
                    <a:pt x="3261186" y="2971800"/>
                  </a:lnTo>
                  <a:lnTo>
                    <a:pt x="3232795" y="3009900"/>
                  </a:lnTo>
                  <a:lnTo>
                    <a:pt x="3203587" y="3048000"/>
                  </a:lnTo>
                  <a:lnTo>
                    <a:pt x="3173576" y="3073400"/>
                  </a:lnTo>
                  <a:lnTo>
                    <a:pt x="3142779" y="3111500"/>
                  </a:lnTo>
                  <a:lnTo>
                    <a:pt x="3111209" y="3136900"/>
                  </a:lnTo>
                  <a:lnTo>
                    <a:pt x="3078881" y="3175000"/>
                  </a:lnTo>
                  <a:lnTo>
                    <a:pt x="3045812" y="3200400"/>
                  </a:lnTo>
                  <a:lnTo>
                    <a:pt x="3012016" y="3238500"/>
                  </a:lnTo>
                  <a:lnTo>
                    <a:pt x="2977508" y="3263900"/>
                  </a:lnTo>
                  <a:lnTo>
                    <a:pt x="2942303" y="3289300"/>
                  </a:lnTo>
                  <a:lnTo>
                    <a:pt x="2906416" y="3314700"/>
                  </a:lnTo>
                  <a:lnTo>
                    <a:pt x="2869863" y="3340100"/>
                  </a:lnTo>
                  <a:lnTo>
                    <a:pt x="2832658" y="3365500"/>
                  </a:lnTo>
                  <a:lnTo>
                    <a:pt x="2794817" y="3390900"/>
                  </a:lnTo>
                  <a:lnTo>
                    <a:pt x="2756354" y="3416300"/>
                  </a:lnTo>
                  <a:lnTo>
                    <a:pt x="2717285" y="3441700"/>
                  </a:lnTo>
                  <a:lnTo>
                    <a:pt x="2677625" y="3454400"/>
                  </a:lnTo>
                  <a:lnTo>
                    <a:pt x="2637388" y="3479800"/>
                  </a:lnTo>
                  <a:lnTo>
                    <a:pt x="2596591" y="3492500"/>
                  </a:lnTo>
                  <a:lnTo>
                    <a:pt x="2555248" y="3517900"/>
                  </a:lnTo>
                  <a:lnTo>
                    <a:pt x="2470983" y="3543300"/>
                  </a:lnTo>
                  <a:lnTo>
                    <a:pt x="2428092" y="3568700"/>
                  </a:lnTo>
                  <a:lnTo>
                    <a:pt x="2251823" y="3619500"/>
                  </a:lnTo>
                  <a:close/>
                </a:path>
                <a:path w="3663950" h="3657600">
                  <a:moveTo>
                    <a:pt x="2115102" y="3644900"/>
                  </a:moveTo>
                  <a:lnTo>
                    <a:pt x="1548510" y="3644900"/>
                  </a:lnTo>
                  <a:lnTo>
                    <a:pt x="1456958" y="3619500"/>
                  </a:lnTo>
                  <a:lnTo>
                    <a:pt x="2206654" y="3619500"/>
                  </a:lnTo>
                  <a:lnTo>
                    <a:pt x="2115102" y="3644900"/>
                  </a:lnTo>
                  <a:close/>
                </a:path>
                <a:path w="3663950" h="3657600">
                  <a:moveTo>
                    <a:pt x="2022030" y="3657600"/>
                  </a:moveTo>
                  <a:lnTo>
                    <a:pt x="1641583" y="3657600"/>
                  </a:lnTo>
                  <a:lnTo>
                    <a:pt x="1594864" y="3644900"/>
                  </a:lnTo>
                  <a:lnTo>
                    <a:pt x="2068748" y="3644900"/>
                  </a:lnTo>
                  <a:lnTo>
                    <a:pt x="2022030" y="3657600"/>
                  </a:lnTo>
                  <a:close/>
                </a:path>
              </a:pathLst>
            </a:custGeom>
            <a:solidFill>
              <a:srgbClr val="6656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0145" y="3370858"/>
              <a:ext cx="3354888" cy="335488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6548" y="3370858"/>
            <a:ext cx="3354888" cy="33548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85035" y="3370858"/>
            <a:ext cx="3354901" cy="3354887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0" y="9927591"/>
            <a:ext cx="18288000" cy="359410"/>
          </a:xfrm>
          <a:custGeom>
            <a:avLst/>
            <a:gdLst/>
            <a:ahLst/>
            <a:cxnLst/>
            <a:rect l="l" t="t" r="r" b="b"/>
            <a:pathLst>
              <a:path w="18288000" h="359409">
                <a:moveTo>
                  <a:pt x="18287999" y="359408"/>
                </a:moveTo>
                <a:lnTo>
                  <a:pt x="0" y="359408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359408"/>
                </a:lnTo>
                <a:close/>
              </a:path>
            </a:pathLst>
          </a:custGeom>
          <a:solidFill>
            <a:srgbClr val="D0CA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50145" y="7786959"/>
            <a:ext cx="3355340" cy="0"/>
          </a:xfrm>
          <a:custGeom>
            <a:avLst/>
            <a:gdLst/>
            <a:ahLst/>
            <a:cxnLst/>
            <a:rect l="l" t="t" r="r" b="b"/>
            <a:pathLst>
              <a:path w="3355340" h="0">
                <a:moveTo>
                  <a:pt x="0" y="0"/>
                </a:moveTo>
                <a:lnTo>
                  <a:pt x="3354901" y="0"/>
                </a:lnTo>
              </a:path>
            </a:pathLst>
          </a:custGeom>
          <a:ln w="19049">
            <a:solidFill>
              <a:srgbClr val="AB95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466548" y="7786959"/>
            <a:ext cx="3355340" cy="0"/>
          </a:xfrm>
          <a:custGeom>
            <a:avLst/>
            <a:gdLst/>
            <a:ahLst/>
            <a:cxnLst/>
            <a:rect l="l" t="t" r="r" b="b"/>
            <a:pathLst>
              <a:path w="3355340" h="0">
                <a:moveTo>
                  <a:pt x="0" y="0"/>
                </a:moveTo>
                <a:lnTo>
                  <a:pt x="3354901" y="0"/>
                </a:lnTo>
              </a:path>
            </a:pathLst>
          </a:custGeom>
          <a:ln w="19049">
            <a:solidFill>
              <a:srgbClr val="AB95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385035" y="7786959"/>
            <a:ext cx="3355340" cy="0"/>
          </a:xfrm>
          <a:custGeom>
            <a:avLst/>
            <a:gdLst/>
            <a:ahLst/>
            <a:cxnLst/>
            <a:rect l="l" t="t" r="r" b="b"/>
            <a:pathLst>
              <a:path w="3355340" h="0">
                <a:moveTo>
                  <a:pt x="0" y="0"/>
                </a:moveTo>
                <a:lnTo>
                  <a:pt x="3354901" y="0"/>
                </a:lnTo>
              </a:path>
            </a:pathLst>
          </a:custGeom>
          <a:ln w="19049">
            <a:solidFill>
              <a:srgbClr val="AB95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788844" y="7076450"/>
            <a:ext cx="287782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175">
                <a:solidFill>
                  <a:srgbClr val="665653"/>
                </a:solidFill>
                <a:latin typeface="Apple SD Gothic Neo Light"/>
                <a:cs typeface="Apple SD Gothic Neo Light"/>
              </a:rPr>
              <a:t>Business</a:t>
            </a:r>
            <a:r>
              <a:rPr dirty="0" sz="3200" spc="-110">
                <a:solidFill>
                  <a:srgbClr val="665653"/>
                </a:solidFill>
                <a:latin typeface="Apple SD Gothic Neo Light"/>
                <a:cs typeface="Apple SD Gothic Neo Light"/>
              </a:rPr>
              <a:t> </a:t>
            </a:r>
            <a:r>
              <a:rPr dirty="0" sz="3200" spc="125">
                <a:solidFill>
                  <a:srgbClr val="665653"/>
                </a:solidFill>
                <a:latin typeface="Apple SD Gothic Neo Light"/>
                <a:cs typeface="Apple SD Gothic Neo Light"/>
              </a:rPr>
              <a:t>Vision</a:t>
            </a:r>
            <a:endParaRPr sz="3200">
              <a:latin typeface="Apple SD Gothic Neo Light"/>
              <a:cs typeface="Apple SD Gothic Neo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96342" y="7937796"/>
            <a:ext cx="3062605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>
                <a:solidFill>
                  <a:srgbClr val="665653"/>
                </a:solidFill>
                <a:latin typeface="Arial"/>
                <a:cs typeface="Arial"/>
              </a:rPr>
              <a:t>World's</a:t>
            </a:r>
            <a:r>
              <a:rPr dirty="0" sz="2400" spc="-5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65653"/>
                </a:solidFill>
                <a:latin typeface="Arial"/>
                <a:cs typeface="Arial"/>
              </a:rPr>
              <a:t>First</a:t>
            </a:r>
            <a:r>
              <a:rPr dirty="0" sz="2400" spc="-5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-80">
                <a:solidFill>
                  <a:srgbClr val="665653"/>
                </a:solidFill>
                <a:latin typeface="Arial"/>
                <a:cs typeface="Arial"/>
              </a:rPr>
              <a:t>Vest-</a:t>
            </a:r>
            <a:r>
              <a:rPr dirty="0" sz="2400" spc="-20">
                <a:solidFill>
                  <a:srgbClr val="665653"/>
                </a:solidFill>
                <a:latin typeface="Arial"/>
                <a:cs typeface="Arial"/>
              </a:rPr>
              <a:t>type </a:t>
            </a:r>
            <a:r>
              <a:rPr dirty="0" sz="2400">
                <a:solidFill>
                  <a:srgbClr val="665653"/>
                </a:solidFill>
                <a:latin typeface="Arial"/>
                <a:cs typeface="Arial"/>
              </a:rPr>
              <a:t>Baby</a:t>
            </a:r>
            <a:r>
              <a:rPr dirty="0" sz="2400" spc="-14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665653"/>
                </a:solidFill>
                <a:latin typeface="Arial"/>
                <a:cs typeface="Arial"/>
              </a:rPr>
              <a:t>Carrier</a:t>
            </a:r>
            <a:endParaRPr sz="2400">
              <a:latin typeface="Arial"/>
              <a:cs typeface="Arial"/>
            </a:endParaRPr>
          </a:p>
          <a:p>
            <a:pPr algn="ctr" marL="210820" marR="202565">
              <a:lnSpc>
                <a:spcPct val="114599"/>
              </a:lnSpc>
            </a:pPr>
            <a:r>
              <a:rPr dirty="0" sz="2400" spc="-50">
                <a:solidFill>
                  <a:srgbClr val="665653"/>
                </a:solidFill>
                <a:latin typeface="Arial"/>
                <a:cs typeface="Arial"/>
              </a:rPr>
              <a:t>Design</a:t>
            </a:r>
            <a:r>
              <a:rPr dirty="0" sz="2400" spc="-7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665653"/>
                </a:solidFill>
                <a:latin typeface="Arial"/>
                <a:cs typeface="Arial"/>
              </a:rPr>
              <a:t>Registration </a:t>
            </a:r>
            <a:r>
              <a:rPr dirty="0" sz="2400">
                <a:solidFill>
                  <a:srgbClr val="665653"/>
                </a:solidFill>
                <a:latin typeface="Arial"/>
                <a:cs typeface="Arial"/>
              </a:rPr>
              <a:t>Patent</a:t>
            </a:r>
            <a:r>
              <a:rPr dirty="0" sz="2400" spc="6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665653"/>
                </a:solidFill>
                <a:latin typeface="Arial"/>
                <a:cs typeface="Arial"/>
              </a:rPr>
              <a:t>Registration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29120" y="8004764"/>
            <a:ext cx="3350260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160">
                <a:solidFill>
                  <a:srgbClr val="665653"/>
                </a:solidFill>
                <a:latin typeface="Arial"/>
                <a:cs typeface="Arial"/>
              </a:rPr>
              <a:t>A</a:t>
            </a:r>
            <a:r>
              <a:rPr dirty="0" sz="2400" spc="-9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65653"/>
                </a:solidFill>
                <a:latin typeface="Arial"/>
                <a:cs typeface="Arial"/>
              </a:rPr>
              <a:t>Baby</a:t>
            </a:r>
            <a:r>
              <a:rPr dirty="0" sz="2400" spc="-12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665653"/>
                </a:solidFill>
                <a:latin typeface="Arial"/>
                <a:cs typeface="Arial"/>
              </a:rPr>
              <a:t>Carrier</a:t>
            </a:r>
            <a:r>
              <a:rPr dirty="0" sz="2400" spc="-10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-30">
                <a:solidFill>
                  <a:srgbClr val="665653"/>
                </a:solidFill>
                <a:latin typeface="Arial"/>
                <a:cs typeface="Arial"/>
              </a:rPr>
              <a:t>Receiving </a:t>
            </a:r>
            <a:r>
              <a:rPr dirty="0" sz="2400" spc="-20">
                <a:solidFill>
                  <a:srgbClr val="665653"/>
                </a:solidFill>
                <a:latin typeface="Arial"/>
                <a:cs typeface="Arial"/>
              </a:rPr>
              <a:t>Great</a:t>
            </a:r>
            <a:r>
              <a:rPr dirty="0" sz="2400" spc="-12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665653"/>
                </a:solidFill>
                <a:latin typeface="Arial"/>
                <a:cs typeface="Arial"/>
              </a:rPr>
              <a:t>Praise!</a:t>
            </a:r>
            <a:endParaRPr sz="2400">
              <a:latin typeface="Arial"/>
              <a:cs typeface="Arial"/>
            </a:endParaRPr>
          </a:p>
          <a:p>
            <a:pPr algn="ctr" marL="156210" marR="147955">
              <a:lnSpc>
                <a:spcPct val="114599"/>
              </a:lnSpc>
            </a:pPr>
            <a:r>
              <a:rPr dirty="0" sz="2400" spc="-160">
                <a:solidFill>
                  <a:srgbClr val="665653"/>
                </a:solidFill>
                <a:latin typeface="Arial"/>
                <a:cs typeface="Arial"/>
              </a:rPr>
              <a:t>A</a:t>
            </a:r>
            <a:r>
              <a:rPr dirty="0" sz="2400" spc="-9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65653"/>
                </a:solidFill>
                <a:latin typeface="Arial"/>
                <a:cs typeface="Arial"/>
              </a:rPr>
              <a:t>Baby</a:t>
            </a:r>
            <a:r>
              <a:rPr dirty="0" sz="2400" spc="-12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665653"/>
                </a:solidFill>
                <a:latin typeface="Arial"/>
                <a:cs typeface="Arial"/>
              </a:rPr>
              <a:t>Carrier</a:t>
            </a:r>
            <a:r>
              <a:rPr dirty="0" sz="2400" spc="-10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665653"/>
                </a:solidFill>
                <a:latin typeface="Arial"/>
                <a:cs typeface="Arial"/>
              </a:rPr>
              <a:t>Praised </a:t>
            </a:r>
            <a:r>
              <a:rPr dirty="0" sz="2400">
                <a:solidFill>
                  <a:srgbClr val="665653"/>
                </a:solidFill>
                <a:latin typeface="Arial"/>
                <a:cs typeface="Arial"/>
              </a:rPr>
              <a:t>Highly</a:t>
            </a:r>
            <a:r>
              <a:rPr dirty="0" sz="2400" spc="-6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665653"/>
                </a:solidFill>
                <a:latin typeface="Arial"/>
                <a:cs typeface="Arial"/>
              </a:rPr>
              <a:t>by</a:t>
            </a:r>
            <a:r>
              <a:rPr dirty="0" sz="2400" spc="-6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-75">
                <a:solidFill>
                  <a:srgbClr val="665653"/>
                </a:solidFill>
                <a:latin typeface="Arial"/>
                <a:cs typeface="Arial"/>
              </a:rPr>
              <a:t>Real</a:t>
            </a:r>
            <a:r>
              <a:rPr dirty="0" sz="2400" spc="-6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665653"/>
                </a:solidFill>
                <a:latin typeface="Arial"/>
                <a:cs typeface="Arial"/>
              </a:rPr>
              <a:t>Users!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001284" y="8004764"/>
            <a:ext cx="4122420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14599"/>
              </a:lnSpc>
              <a:spcBef>
                <a:spcPts val="100"/>
              </a:spcBef>
            </a:pPr>
            <a:r>
              <a:rPr dirty="0" sz="2400" spc="-160">
                <a:solidFill>
                  <a:srgbClr val="665653"/>
                </a:solidFill>
                <a:latin typeface="Arial"/>
                <a:cs typeface="Arial"/>
              </a:rPr>
              <a:t>A</a:t>
            </a:r>
            <a:r>
              <a:rPr dirty="0" sz="2400" spc="-9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65653"/>
                </a:solidFill>
                <a:latin typeface="Arial"/>
                <a:cs typeface="Arial"/>
              </a:rPr>
              <a:t>Baby</a:t>
            </a:r>
            <a:r>
              <a:rPr dirty="0" sz="2400" spc="-10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665653"/>
                </a:solidFill>
                <a:latin typeface="Arial"/>
                <a:cs typeface="Arial"/>
              </a:rPr>
              <a:t>Carrier</a:t>
            </a:r>
            <a:r>
              <a:rPr dirty="0" sz="2400" spc="-10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665653"/>
                </a:solidFill>
                <a:latin typeface="Arial"/>
                <a:cs typeface="Arial"/>
              </a:rPr>
              <a:t>that</a:t>
            </a:r>
            <a:r>
              <a:rPr dirty="0" sz="2400" spc="-10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665653"/>
                </a:solidFill>
                <a:latin typeface="Arial"/>
                <a:cs typeface="Arial"/>
              </a:rPr>
              <a:t>Protects </a:t>
            </a:r>
            <a:r>
              <a:rPr dirty="0" sz="2400" spc="-45">
                <a:solidFill>
                  <a:srgbClr val="665653"/>
                </a:solidFill>
                <a:latin typeface="Arial"/>
                <a:cs typeface="Arial"/>
              </a:rPr>
              <a:t>Your</a:t>
            </a:r>
            <a:r>
              <a:rPr dirty="0" sz="2400" spc="-6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65653"/>
                </a:solidFill>
                <a:latin typeface="Arial"/>
                <a:cs typeface="Arial"/>
              </a:rPr>
              <a:t>Shoulders</a:t>
            </a:r>
            <a:r>
              <a:rPr dirty="0" sz="2400" spc="-6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65653"/>
                </a:solidFill>
                <a:latin typeface="Arial"/>
                <a:cs typeface="Arial"/>
              </a:rPr>
              <a:t>and</a:t>
            </a:r>
            <a:r>
              <a:rPr dirty="0" sz="2400" spc="-6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665653"/>
                </a:solidFill>
                <a:latin typeface="Arial"/>
                <a:cs typeface="Arial"/>
              </a:rPr>
              <a:t>Waist, </a:t>
            </a:r>
            <a:r>
              <a:rPr dirty="0" sz="2400">
                <a:solidFill>
                  <a:srgbClr val="665653"/>
                </a:solidFill>
                <a:latin typeface="Arial"/>
                <a:cs typeface="Arial"/>
              </a:rPr>
              <a:t>and</a:t>
            </a:r>
            <a:r>
              <a:rPr dirty="0" sz="2400" spc="-7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65653"/>
                </a:solidFill>
                <a:latin typeface="Arial"/>
                <a:cs typeface="Arial"/>
              </a:rPr>
              <a:t>Allows</a:t>
            </a:r>
            <a:r>
              <a:rPr dirty="0" sz="2400" spc="-6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-80">
                <a:solidFill>
                  <a:srgbClr val="665653"/>
                </a:solidFill>
                <a:latin typeface="Arial"/>
                <a:cs typeface="Arial"/>
              </a:rPr>
              <a:t>You</a:t>
            </a:r>
            <a:r>
              <a:rPr dirty="0" sz="2400" spc="-7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135">
                <a:solidFill>
                  <a:srgbClr val="665653"/>
                </a:solidFill>
                <a:latin typeface="Arial"/>
                <a:cs typeface="Arial"/>
              </a:rPr>
              <a:t>to</a:t>
            </a:r>
            <a:r>
              <a:rPr dirty="0" sz="2400" spc="-6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-45">
                <a:solidFill>
                  <a:srgbClr val="665653"/>
                </a:solidFill>
                <a:latin typeface="Arial"/>
                <a:cs typeface="Arial"/>
              </a:rPr>
              <a:t>Easily</a:t>
            </a:r>
            <a:r>
              <a:rPr dirty="0" sz="2400" spc="-6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665653"/>
                </a:solidFill>
                <a:latin typeface="Arial"/>
                <a:cs typeface="Arial"/>
              </a:rPr>
              <a:t>Carry </a:t>
            </a:r>
            <a:r>
              <a:rPr dirty="0" sz="2400" spc="-45">
                <a:solidFill>
                  <a:srgbClr val="665653"/>
                </a:solidFill>
                <a:latin typeface="Arial"/>
                <a:cs typeface="Arial"/>
              </a:rPr>
              <a:t>Your</a:t>
            </a:r>
            <a:r>
              <a:rPr dirty="0" sz="2400" spc="-11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665653"/>
                </a:solidFill>
                <a:latin typeface="Arial"/>
                <a:cs typeface="Arial"/>
              </a:rPr>
              <a:t>Baby</a:t>
            </a:r>
            <a:r>
              <a:rPr dirty="0" sz="2400" spc="-10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665653"/>
                </a:solidFill>
                <a:latin typeface="Arial"/>
                <a:cs typeface="Arial"/>
              </a:rPr>
              <a:t>on</a:t>
            </a:r>
            <a:r>
              <a:rPr dirty="0" sz="2400" spc="-10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-45">
                <a:solidFill>
                  <a:srgbClr val="665653"/>
                </a:solidFill>
                <a:latin typeface="Arial"/>
                <a:cs typeface="Arial"/>
              </a:rPr>
              <a:t>Your</a:t>
            </a:r>
            <a:r>
              <a:rPr dirty="0" sz="2400" spc="-10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665653"/>
                </a:solidFill>
                <a:latin typeface="Arial"/>
                <a:cs typeface="Arial"/>
              </a:rPr>
              <a:t>Own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31963" y="7076450"/>
            <a:ext cx="402399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180">
                <a:solidFill>
                  <a:srgbClr val="665653"/>
                </a:solidFill>
                <a:latin typeface="Apple SD Gothic Neo Light"/>
                <a:cs typeface="Apple SD Gothic Neo Light"/>
              </a:rPr>
              <a:t>Potential</a:t>
            </a:r>
            <a:r>
              <a:rPr dirty="0" sz="3200" spc="-85">
                <a:solidFill>
                  <a:srgbClr val="665653"/>
                </a:solidFill>
                <a:latin typeface="Apple SD Gothic Neo Light"/>
                <a:cs typeface="Apple SD Gothic Neo Light"/>
              </a:rPr>
              <a:t> </a:t>
            </a:r>
            <a:r>
              <a:rPr dirty="0" sz="3200" spc="145">
                <a:solidFill>
                  <a:srgbClr val="665653"/>
                </a:solidFill>
                <a:latin typeface="Apple SD Gothic Neo Light"/>
                <a:cs typeface="Apple SD Gothic Neo Light"/>
              </a:rPr>
              <a:t>Assessment</a:t>
            </a:r>
            <a:endParaRPr sz="3200">
              <a:latin typeface="Apple SD Gothic Neo Light"/>
              <a:cs typeface="Apple SD Gothic Neo 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658173" y="7076450"/>
            <a:ext cx="48088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35">
                <a:solidFill>
                  <a:srgbClr val="665653"/>
                </a:solidFill>
                <a:latin typeface="Apple SD Gothic Neo Light"/>
                <a:cs typeface="Apple SD Gothic Neo Light"/>
              </a:rPr>
              <a:t>Meeting</a:t>
            </a:r>
            <a:r>
              <a:rPr dirty="0" sz="3200" spc="-445">
                <a:solidFill>
                  <a:srgbClr val="665653"/>
                </a:solidFill>
                <a:latin typeface="Apple SD Gothic Neo Light"/>
                <a:cs typeface="Apple SD Gothic Neo Light"/>
              </a:rPr>
              <a:t> </a:t>
            </a:r>
            <a:r>
              <a:rPr dirty="0" sz="3200">
                <a:solidFill>
                  <a:srgbClr val="665653"/>
                </a:solidFill>
                <a:latin typeface="Apple SD Gothic Neo Light"/>
                <a:cs typeface="Apple SD Gothic Neo Light"/>
              </a:rPr>
              <a:t>the</a:t>
            </a:r>
            <a:r>
              <a:rPr dirty="0" sz="3200" spc="-445">
                <a:solidFill>
                  <a:srgbClr val="665653"/>
                </a:solidFill>
                <a:latin typeface="Apple SD Gothic Neo Light"/>
                <a:cs typeface="Apple SD Gothic Neo Light"/>
              </a:rPr>
              <a:t> </a:t>
            </a:r>
            <a:r>
              <a:rPr dirty="0" sz="3200">
                <a:solidFill>
                  <a:srgbClr val="665653"/>
                </a:solidFill>
                <a:latin typeface="Apple SD Gothic Neo Light"/>
                <a:cs typeface="Apple SD Gothic Neo Light"/>
              </a:rPr>
              <a:t>Needs</a:t>
            </a:r>
            <a:r>
              <a:rPr dirty="0" sz="3200" spc="-440">
                <a:solidFill>
                  <a:srgbClr val="665653"/>
                </a:solidFill>
                <a:latin typeface="Apple SD Gothic Neo Light"/>
                <a:cs typeface="Apple SD Gothic Neo Light"/>
              </a:rPr>
              <a:t> </a:t>
            </a:r>
            <a:r>
              <a:rPr dirty="0" sz="3200">
                <a:solidFill>
                  <a:srgbClr val="665653"/>
                </a:solidFill>
                <a:latin typeface="Apple SD Gothic Neo Light"/>
                <a:cs typeface="Apple SD Gothic Neo Light"/>
              </a:rPr>
              <a:t>of</a:t>
            </a:r>
            <a:r>
              <a:rPr dirty="0" sz="3200" spc="-445">
                <a:solidFill>
                  <a:srgbClr val="665653"/>
                </a:solidFill>
                <a:latin typeface="Apple SD Gothic Neo Light"/>
                <a:cs typeface="Apple SD Gothic Neo Light"/>
              </a:rPr>
              <a:t> </a:t>
            </a:r>
            <a:r>
              <a:rPr dirty="0" sz="3200" spc="-10">
                <a:solidFill>
                  <a:srgbClr val="665653"/>
                </a:solidFill>
                <a:latin typeface="Apple SD Gothic Neo Light"/>
                <a:cs typeface="Apple SD Gothic Neo Light"/>
              </a:rPr>
              <a:t>Parents</a:t>
            </a:r>
            <a:endParaRPr sz="3200">
              <a:latin typeface="Apple SD Gothic Neo Light"/>
              <a:cs typeface="Apple SD Gothic Neo Light"/>
            </a:endParaRPr>
          </a:p>
        </p:txBody>
      </p:sp>
      <p:sp>
        <p:nvSpPr>
          <p:cNvPr id="20" name="object 20" descr="$PPTXTitle"/>
          <p:cNvSpPr txBox="1">
            <a:spLocks noGrp="1"/>
          </p:cNvSpPr>
          <p:nvPr>
            <p:ph type="title"/>
          </p:nvPr>
        </p:nvSpPr>
        <p:spPr>
          <a:xfrm>
            <a:off x="702590" y="516262"/>
            <a:ext cx="559244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170">
                <a:latin typeface="Nanum Myeongjo"/>
                <a:cs typeface="Nanum Myeongjo"/>
              </a:rPr>
              <a:t>Business</a:t>
            </a:r>
            <a:r>
              <a:rPr dirty="0" sz="7200" spc="-340">
                <a:latin typeface="Nanum Myeongjo"/>
                <a:cs typeface="Nanum Myeongjo"/>
              </a:rPr>
              <a:t> </a:t>
            </a:r>
            <a:r>
              <a:rPr dirty="0" sz="7200" spc="-125">
                <a:latin typeface="Nanum Myeongjo"/>
                <a:cs typeface="Nanum Myeongjo"/>
              </a:rPr>
              <a:t>Value</a:t>
            </a:r>
            <a:endParaRPr sz="7200">
              <a:latin typeface="Nanum Myeongjo"/>
              <a:cs typeface="Nanum Myeongj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0E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04194" y="962025"/>
            <a:ext cx="3457574" cy="51053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46542" y="962025"/>
            <a:ext cx="3457574" cy="5105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88892" y="962025"/>
            <a:ext cx="3457574" cy="510539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082918" y="600813"/>
            <a:ext cx="16122650" cy="0"/>
          </a:xfrm>
          <a:custGeom>
            <a:avLst/>
            <a:gdLst/>
            <a:ahLst/>
            <a:cxnLst/>
            <a:rect l="l" t="t" r="r" b="b"/>
            <a:pathLst>
              <a:path w="16122650" h="0">
                <a:moveTo>
                  <a:pt x="0" y="0"/>
                </a:moveTo>
                <a:lnTo>
                  <a:pt x="16122161" y="0"/>
                </a:lnTo>
              </a:path>
            </a:pathLst>
          </a:custGeom>
          <a:ln w="19049">
            <a:solidFill>
              <a:srgbClr val="94725B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848063" y="6067583"/>
            <a:ext cx="3921760" cy="3876040"/>
            <a:chOff x="848063" y="6067583"/>
            <a:chExt cx="3921760" cy="387604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063" y="6067583"/>
              <a:ext cx="2419349" cy="32289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7582" y="6514043"/>
              <a:ext cx="2571749" cy="3428999"/>
            </a:xfrm>
            <a:prstGeom prst="rect">
              <a:avLst/>
            </a:prstGeom>
          </p:spPr>
        </p:pic>
      </p:grpSp>
      <p:sp>
        <p:nvSpPr>
          <p:cNvPr id="10" name="object 10" descr="$PPTXTitle"/>
          <p:cNvSpPr txBox="1">
            <a:spLocks noGrp="1"/>
          </p:cNvSpPr>
          <p:nvPr>
            <p:ph type="title"/>
          </p:nvPr>
        </p:nvSpPr>
        <p:spPr>
          <a:xfrm>
            <a:off x="1114210" y="512125"/>
            <a:ext cx="4318000" cy="209867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6000"/>
              </a:lnSpc>
              <a:spcBef>
                <a:spcPts val="95"/>
              </a:spcBef>
              <a:tabLst>
                <a:tab pos="2776220" algn="l"/>
              </a:tabLst>
            </a:pPr>
            <a:r>
              <a:rPr dirty="0" sz="5000" spc="575" b="0">
                <a:solidFill>
                  <a:srgbClr val="94725B"/>
                </a:solidFill>
                <a:latin typeface="Times New Roman"/>
                <a:cs typeface="Times New Roman"/>
              </a:rPr>
              <a:t>World's</a:t>
            </a:r>
            <a:r>
              <a:rPr dirty="0" sz="5000" b="0">
                <a:solidFill>
                  <a:srgbClr val="94725B"/>
                </a:solidFill>
                <a:latin typeface="Times New Roman"/>
                <a:cs typeface="Times New Roman"/>
              </a:rPr>
              <a:t>	</a:t>
            </a:r>
            <a:r>
              <a:rPr dirty="0" sz="5000" spc="545" b="0">
                <a:solidFill>
                  <a:srgbClr val="94725B"/>
                </a:solidFill>
                <a:latin typeface="Times New Roman"/>
                <a:cs typeface="Times New Roman"/>
              </a:rPr>
              <a:t>First </a:t>
            </a:r>
            <a:r>
              <a:rPr dirty="0" sz="5000" spc="470" b="0">
                <a:solidFill>
                  <a:srgbClr val="94725B"/>
                </a:solidFill>
                <a:latin typeface="Times New Roman"/>
                <a:cs typeface="Times New Roman"/>
              </a:rPr>
              <a:t>Vest-</a:t>
            </a:r>
            <a:r>
              <a:rPr dirty="0" sz="5000" spc="580" b="0">
                <a:solidFill>
                  <a:srgbClr val="94725B"/>
                </a:solidFill>
                <a:latin typeface="Times New Roman"/>
                <a:cs typeface="Times New Roman"/>
              </a:rPr>
              <a:t>type</a:t>
            </a:r>
            <a:endParaRPr sz="5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4210" y="2495030"/>
            <a:ext cx="4483100" cy="1790700"/>
          </a:xfrm>
          <a:prstGeom prst="rect">
            <a:avLst/>
          </a:prstGeom>
        </p:spPr>
        <p:txBody>
          <a:bodyPr wrap="square" lIns="0" tIns="376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65"/>
              </a:spcBef>
              <a:tabLst>
                <a:tab pos="1875155" algn="l"/>
              </a:tabLst>
            </a:pPr>
            <a:r>
              <a:rPr dirty="0" sz="5000" spc="490">
                <a:solidFill>
                  <a:srgbClr val="94725B"/>
                </a:solidFill>
                <a:latin typeface="Times New Roman"/>
                <a:cs typeface="Times New Roman"/>
              </a:rPr>
              <a:t>Baby</a:t>
            </a:r>
            <a:r>
              <a:rPr dirty="0" sz="5000">
                <a:solidFill>
                  <a:srgbClr val="94725B"/>
                </a:solidFill>
                <a:latin typeface="Times New Roman"/>
                <a:cs typeface="Times New Roman"/>
              </a:rPr>
              <a:t>	</a:t>
            </a:r>
            <a:r>
              <a:rPr dirty="0" sz="5000" spc="550">
                <a:solidFill>
                  <a:srgbClr val="94725B"/>
                </a:solidFill>
                <a:latin typeface="Times New Roman"/>
                <a:cs typeface="Times New Roman"/>
              </a:rPr>
              <a:t>Carrier!</a:t>
            </a:r>
            <a:endParaRPr sz="5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  <a:tabLst>
                <a:tab pos="348615" algn="l"/>
                <a:tab pos="1179195" algn="l"/>
              </a:tabLst>
            </a:pPr>
            <a:r>
              <a:rPr dirty="0" sz="2850" spc="45">
                <a:solidFill>
                  <a:srgbClr val="34363B"/>
                </a:solidFill>
                <a:latin typeface="Times New Roman"/>
                <a:cs typeface="Times New Roman"/>
              </a:rPr>
              <a:t>6</a:t>
            </a:r>
            <a:r>
              <a:rPr dirty="0" sz="2850">
                <a:solidFill>
                  <a:srgbClr val="34363B"/>
                </a:solidFill>
                <a:latin typeface="Times New Roman"/>
                <a:cs typeface="Times New Roman"/>
              </a:rPr>
              <a:t>	</a:t>
            </a:r>
            <a:r>
              <a:rPr dirty="0" sz="2850" spc="185">
                <a:solidFill>
                  <a:srgbClr val="34363B"/>
                </a:solidFill>
                <a:latin typeface="Times New Roman"/>
                <a:cs typeface="Times New Roman"/>
              </a:rPr>
              <a:t>Key</a:t>
            </a:r>
            <a:r>
              <a:rPr dirty="0" sz="2850">
                <a:solidFill>
                  <a:srgbClr val="34363B"/>
                </a:solidFill>
                <a:latin typeface="Times New Roman"/>
                <a:cs typeface="Times New Roman"/>
              </a:rPr>
              <a:t>	</a:t>
            </a:r>
            <a:r>
              <a:rPr dirty="0" sz="2850" spc="265">
                <a:solidFill>
                  <a:srgbClr val="34363B"/>
                </a:solidFill>
                <a:latin typeface="Times New Roman"/>
                <a:cs typeface="Times New Roman"/>
              </a:rPr>
              <a:t>Benefits(1~3)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4210" y="5326336"/>
            <a:ext cx="4000500" cy="647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000"/>
              </a:lnSpc>
              <a:spcBef>
                <a:spcPts val="100"/>
              </a:spcBef>
            </a:pPr>
            <a:r>
              <a:rPr dirty="0" sz="1500" spc="65">
                <a:solidFill>
                  <a:srgbClr val="94725B"/>
                </a:solidFill>
                <a:latin typeface="Times New Roman"/>
                <a:cs typeface="Times New Roman"/>
              </a:rPr>
              <a:t>-</a:t>
            </a:r>
            <a:r>
              <a:rPr dirty="0" sz="1500" spc="160">
                <a:solidFill>
                  <a:srgbClr val="94725B"/>
                </a:solidFill>
                <a:latin typeface="Times New Roman"/>
                <a:cs typeface="Times New Roman"/>
              </a:rPr>
              <a:t>Just</a:t>
            </a:r>
            <a:r>
              <a:rPr dirty="0" sz="1500" spc="225">
                <a:solidFill>
                  <a:srgbClr val="94725B"/>
                </a:solidFill>
                <a:latin typeface="Times New Roman"/>
                <a:cs typeface="Times New Roman"/>
              </a:rPr>
              <a:t> </a:t>
            </a:r>
            <a:r>
              <a:rPr dirty="0" sz="1500" spc="195">
                <a:solidFill>
                  <a:srgbClr val="94725B"/>
                </a:solidFill>
                <a:latin typeface="Times New Roman"/>
                <a:cs typeface="Times New Roman"/>
              </a:rPr>
              <a:t>having</a:t>
            </a:r>
            <a:r>
              <a:rPr dirty="0" sz="1500" spc="225">
                <a:solidFill>
                  <a:srgbClr val="94725B"/>
                </a:solidFill>
                <a:latin typeface="Times New Roman"/>
                <a:cs typeface="Times New Roman"/>
              </a:rPr>
              <a:t> </a:t>
            </a:r>
            <a:r>
              <a:rPr dirty="0" sz="1500" spc="165">
                <a:solidFill>
                  <a:srgbClr val="94725B"/>
                </a:solidFill>
                <a:latin typeface="Times New Roman"/>
                <a:cs typeface="Times New Roman"/>
              </a:rPr>
              <a:t>a</a:t>
            </a:r>
            <a:r>
              <a:rPr dirty="0" sz="1500" spc="225">
                <a:solidFill>
                  <a:srgbClr val="94725B"/>
                </a:solidFill>
                <a:latin typeface="Times New Roman"/>
                <a:cs typeface="Times New Roman"/>
              </a:rPr>
              <a:t> </a:t>
            </a:r>
            <a:r>
              <a:rPr dirty="0" sz="1500" spc="204">
                <a:solidFill>
                  <a:srgbClr val="94725B"/>
                </a:solidFill>
                <a:latin typeface="Times New Roman"/>
                <a:cs typeface="Times New Roman"/>
              </a:rPr>
              <a:t>comfortable</a:t>
            </a:r>
            <a:r>
              <a:rPr dirty="0" sz="1500" spc="225">
                <a:solidFill>
                  <a:srgbClr val="94725B"/>
                </a:solidFill>
                <a:latin typeface="Times New Roman"/>
                <a:cs typeface="Times New Roman"/>
              </a:rPr>
              <a:t> </a:t>
            </a:r>
            <a:r>
              <a:rPr dirty="0" sz="1500" spc="195">
                <a:solidFill>
                  <a:srgbClr val="94725B"/>
                </a:solidFill>
                <a:latin typeface="Times New Roman"/>
                <a:cs typeface="Times New Roman"/>
              </a:rPr>
              <a:t>baby</a:t>
            </a:r>
            <a:r>
              <a:rPr dirty="0" sz="1500" spc="225">
                <a:solidFill>
                  <a:srgbClr val="94725B"/>
                </a:solidFill>
                <a:latin typeface="Times New Roman"/>
                <a:cs typeface="Times New Roman"/>
              </a:rPr>
              <a:t> </a:t>
            </a:r>
            <a:r>
              <a:rPr dirty="0" sz="1500" spc="190">
                <a:solidFill>
                  <a:srgbClr val="94725B"/>
                </a:solidFill>
                <a:latin typeface="Times New Roman"/>
                <a:cs typeface="Times New Roman"/>
              </a:rPr>
              <a:t>carrier </a:t>
            </a:r>
            <a:r>
              <a:rPr dirty="0" sz="1500" spc="220">
                <a:solidFill>
                  <a:srgbClr val="94725B"/>
                </a:solidFill>
                <a:latin typeface="Times New Roman"/>
                <a:cs typeface="Times New Roman"/>
              </a:rPr>
              <a:t>makes</a:t>
            </a:r>
            <a:r>
              <a:rPr dirty="0" sz="1500" spc="225">
                <a:solidFill>
                  <a:srgbClr val="94725B"/>
                </a:solidFill>
                <a:latin typeface="Times New Roman"/>
                <a:cs typeface="Times New Roman"/>
              </a:rPr>
              <a:t> </a:t>
            </a:r>
            <a:r>
              <a:rPr dirty="0" sz="1500" spc="215">
                <a:solidFill>
                  <a:srgbClr val="94725B"/>
                </a:solidFill>
                <a:latin typeface="Times New Roman"/>
                <a:cs typeface="Times New Roman"/>
              </a:rPr>
              <a:t>parenting</a:t>
            </a:r>
            <a:r>
              <a:rPr dirty="0" sz="1500" spc="225">
                <a:solidFill>
                  <a:srgbClr val="94725B"/>
                </a:solidFill>
                <a:latin typeface="Times New Roman"/>
                <a:cs typeface="Times New Roman"/>
              </a:rPr>
              <a:t> </a:t>
            </a:r>
            <a:r>
              <a:rPr dirty="0" sz="1500" spc="160">
                <a:solidFill>
                  <a:srgbClr val="94725B"/>
                </a:solidFill>
                <a:latin typeface="Times New Roman"/>
                <a:cs typeface="Times New Roman"/>
              </a:rPr>
              <a:t>so</a:t>
            </a:r>
            <a:r>
              <a:rPr dirty="0" sz="1500" spc="225">
                <a:solidFill>
                  <a:srgbClr val="94725B"/>
                </a:solidFill>
                <a:latin typeface="Times New Roman"/>
                <a:cs typeface="Times New Roman"/>
              </a:rPr>
              <a:t> </a:t>
            </a:r>
            <a:r>
              <a:rPr dirty="0" sz="1500" spc="260">
                <a:solidFill>
                  <a:srgbClr val="94725B"/>
                </a:solidFill>
                <a:latin typeface="Times New Roman"/>
                <a:cs typeface="Times New Roman"/>
              </a:rPr>
              <a:t>much</a:t>
            </a:r>
            <a:r>
              <a:rPr dirty="0" sz="1500" spc="229">
                <a:solidFill>
                  <a:srgbClr val="94725B"/>
                </a:solidFill>
                <a:latin typeface="Times New Roman"/>
                <a:cs typeface="Times New Roman"/>
              </a:rPr>
              <a:t> </a:t>
            </a:r>
            <a:r>
              <a:rPr dirty="0" sz="1500" spc="140">
                <a:solidFill>
                  <a:srgbClr val="94725B"/>
                </a:solidFill>
                <a:latin typeface="Times New Roman"/>
                <a:cs typeface="Times New Roman"/>
              </a:rPr>
              <a:t>easier!-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3974" y="6697689"/>
            <a:ext cx="3195955" cy="32505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90805">
              <a:lnSpc>
                <a:spcPts val="2700"/>
              </a:lnSpc>
              <a:spcBef>
                <a:spcPts val="240"/>
              </a:spcBef>
            </a:pPr>
            <a:r>
              <a:rPr dirty="0" sz="2300" spc="-204" b="1">
                <a:solidFill>
                  <a:srgbClr val="94725B"/>
                </a:solidFill>
                <a:latin typeface="Arial"/>
                <a:cs typeface="Arial"/>
              </a:rPr>
              <a:t>A</a:t>
            </a:r>
            <a:r>
              <a:rPr dirty="0" sz="2300" spc="9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94725B"/>
                </a:solidFill>
                <a:latin typeface="Arial"/>
                <a:cs typeface="Arial"/>
              </a:rPr>
              <a:t>Baby</a:t>
            </a:r>
            <a:r>
              <a:rPr dirty="0" sz="2300" spc="9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94725B"/>
                </a:solidFill>
                <a:latin typeface="Arial"/>
                <a:cs typeface="Arial"/>
              </a:rPr>
              <a:t>Carrier</a:t>
            </a:r>
            <a:r>
              <a:rPr dirty="0" sz="2300" spc="95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spc="130" b="1">
                <a:solidFill>
                  <a:srgbClr val="94725B"/>
                </a:solidFill>
                <a:latin typeface="Arial"/>
                <a:cs typeface="Arial"/>
              </a:rPr>
              <a:t>that</a:t>
            </a:r>
            <a:r>
              <a:rPr dirty="0" sz="2300" spc="9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spc="-25" b="1">
                <a:solidFill>
                  <a:srgbClr val="94725B"/>
                </a:solidFill>
                <a:latin typeface="Arial"/>
                <a:cs typeface="Arial"/>
              </a:rPr>
              <a:t>is </a:t>
            </a:r>
            <a:r>
              <a:rPr dirty="0" sz="2300" spc="60" b="1">
                <a:solidFill>
                  <a:srgbClr val="94725B"/>
                </a:solidFill>
                <a:latin typeface="Arial"/>
                <a:cs typeface="Arial"/>
              </a:rPr>
              <a:t>Comfortable</a:t>
            </a:r>
            <a:r>
              <a:rPr dirty="0" sz="2300" spc="1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spc="40" b="1">
                <a:solidFill>
                  <a:srgbClr val="94725B"/>
                </a:solidFill>
                <a:latin typeface="Arial"/>
                <a:cs typeface="Arial"/>
              </a:rPr>
              <a:t>for </a:t>
            </a:r>
            <a:r>
              <a:rPr dirty="0" sz="2300" b="1">
                <a:solidFill>
                  <a:srgbClr val="94725B"/>
                </a:solidFill>
                <a:latin typeface="Arial"/>
                <a:cs typeface="Arial"/>
              </a:rPr>
              <a:t>Shoulders</a:t>
            </a:r>
            <a:r>
              <a:rPr dirty="0" sz="2300" spc="9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spc="65" b="1">
                <a:solidFill>
                  <a:srgbClr val="94725B"/>
                </a:solidFill>
                <a:latin typeface="Arial"/>
                <a:cs typeface="Arial"/>
              </a:rPr>
              <a:t>and</a:t>
            </a:r>
            <a:r>
              <a:rPr dirty="0" sz="2300" spc="9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spc="-20" b="1">
                <a:solidFill>
                  <a:srgbClr val="94725B"/>
                </a:solidFill>
                <a:latin typeface="Arial"/>
                <a:cs typeface="Arial"/>
              </a:rPr>
              <a:t>Waist</a:t>
            </a:r>
            <a:endParaRPr sz="2300">
              <a:latin typeface="Arial"/>
              <a:cs typeface="Arial"/>
            </a:endParaRPr>
          </a:p>
          <a:p>
            <a:pPr marL="116839" marR="5080">
              <a:lnSpc>
                <a:spcPct val="127800"/>
              </a:lnSpc>
              <a:spcBef>
                <a:spcPts val="1035"/>
              </a:spcBef>
            </a:pPr>
            <a:r>
              <a:rPr dirty="0" sz="1750">
                <a:latin typeface="Arial"/>
                <a:cs typeface="Arial"/>
              </a:rPr>
              <a:t>The</a:t>
            </a:r>
            <a:r>
              <a:rPr dirty="0" sz="1750" spc="9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vest-</a:t>
            </a:r>
            <a:r>
              <a:rPr dirty="0" sz="1750" spc="75">
                <a:latin typeface="Arial"/>
                <a:cs typeface="Arial"/>
              </a:rPr>
              <a:t>type</a:t>
            </a:r>
            <a:r>
              <a:rPr dirty="0" sz="1750" spc="95">
                <a:latin typeface="Arial"/>
                <a:cs typeface="Arial"/>
              </a:rPr>
              <a:t> </a:t>
            </a:r>
            <a:r>
              <a:rPr dirty="0" sz="1750" spc="65">
                <a:latin typeface="Arial"/>
                <a:cs typeface="Arial"/>
              </a:rPr>
              <a:t>baby</a:t>
            </a:r>
            <a:r>
              <a:rPr dirty="0" sz="1750" spc="95">
                <a:latin typeface="Arial"/>
                <a:cs typeface="Arial"/>
              </a:rPr>
              <a:t> </a:t>
            </a:r>
            <a:r>
              <a:rPr dirty="0" sz="1750" spc="45">
                <a:latin typeface="Arial"/>
                <a:cs typeface="Arial"/>
              </a:rPr>
              <a:t>carrier </a:t>
            </a:r>
            <a:r>
              <a:rPr dirty="0" sz="1750" spc="70">
                <a:latin typeface="Arial"/>
                <a:cs typeface="Arial"/>
              </a:rPr>
              <a:t>distributes</a:t>
            </a:r>
            <a:r>
              <a:rPr dirty="0" sz="1750" spc="30">
                <a:latin typeface="Arial"/>
                <a:cs typeface="Arial"/>
              </a:rPr>
              <a:t> </a:t>
            </a:r>
            <a:r>
              <a:rPr dirty="0" sz="1750" spc="85">
                <a:latin typeface="Arial"/>
                <a:cs typeface="Arial"/>
              </a:rPr>
              <a:t>the</a:t>
            </a:r>
            <a:r>
              <a:rPr dirty="0" sz="1750" spc="30">
                <a:latin typeface="Arial"/>
                <a:cs typeface="Arial"/>
              </a:rPr>
              <a:t> </a:t>
            </a:r>
            <a:r>
              <a:rPr dirty="0" sz="1750" spc="50">
                <a:latin typeface="Arial"/>
                <a:cs typeface="Arial"/>
              </a:rPr>
              <a:t>baby’s</a:t>
            </a:r>
            <a:r>
              <a:rPr dirty="0" sz="1750" spc="30">
                <a:latin typeface="Arial"/>
                <a:cs typeface="Arial"/>
              </a:rPr>
              <a:t> </a:t>
            </a:r>
            <a:r>
              <a:rPr dirty="0" sz="1750" spc="75">
                <a:latin typeface="Arial"/>
                <a:cs typeface="Arial"/>
              </a:rPr>
              <a:t>weight </a:t>
            </a:r>
            <a:r>
              <a:rPr dirty="0" sz="1750">
                <a:latin typeface="Arial"/>
                <a:cs typeface="Arial"/>
              </a:rPr>
              <a:t>evenly</a:t>
            </a:r>
            <a:r>
              <a:rPr dirty="0" sz="1750" spc="13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across</a:t>
            </a:r>
            <a:r>
              <a:rPr dirty="0" sz="1750" spc="135">
                <a:latin typeface="Arial"/>
                <a:cs typeface="Arial"/>
              </a:rPr>
              <a:t> </a:t>
            </a:r>
            <a:r>
              <a:rPr dirty="0" sz="1750" spc="85">
                <a:latin typeface="Arial"/>
                <a:cs typeface="Arial"/>
              </a:rPr>
              <a:t>the</a:t>
            </a:r>
            <a:r>
              <a:rPr dirty="0" sz="1750" spc="140">
                <a:latin typeface="Arial"/>
                <a:cs typeface="Arial"/>
              </a:rPr>
              <a:t> </a:t>
            </a:r>
            <a:r>
              <a:rPr dirty="0" sz="1750" spc="75">
                <a:latin typeface="Arial"/>
                <a:cs typeface="Arial"/>
              </a:rPr>
              <a:t>mother's</a:t>
            </a:r>
            <a:endParaRPr sz="1750">
              <a:latin typeface="Arial"/>
              <a:cs typeface="Arial"/>
            </a:endParaRPr>
          </a:p>
          <a:p>
            <a:pPr algn="just" marL="116839" marR="152400">
              <a:lnSpc>
                <a:spcPct val="127800"/>
              </a:lnSpc>
            </a:pPr>
            <a:r>
              <a:rPr dirty="0" sz="1750">
                <a:latin typeface="Arial"/>
                <a:cs typeface="Arial"/>
              </a:rPr>
              <a:t>&lt;shoulders</a:t>
            </a:r>
            <a:r>
              <a:rPr dirty="0" sz="1750" spc="8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+</a:t>
            </a:r>
            <a:r>
              <a:rPr dirty="0" sz="1750" spc="90">
                <a:latin typeface="Arial"/>
                <a:cs typeface="Arial"/>
              </a:rPr>
              <a:t> </a:t>
            </a:r>
            <a:r>
              <a:rPr dirty="0" sz="1750" spc="60">
                <a:latin typeface="Arial"/>
                <a:cs typeface="Arial"/>
              </a:rPr>
              <a:t>back</a:t>
            </a:r>
            <a:r>
              <a:rPr dirty="0" sz="1750" spc="9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+</a:t>
            </a:r>
            <a:r>
              <a:rPr dirty="0" sz="1750" spc="90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waist&gt;, </a:t>
            </a:r>
            <a:r>
              <a:rPr dirty="0" sz="1750" spc="80">
                <a:latin typeface="Arial"/>
                <a:cs typeface="Arial"/>
              </a:rPr>
              <a:t>making</a:t>
            </a:r>
            <a:r>
              <a:rPr dirty="0" sz="1750" spc="15">
                <a:latin typeface="Arial"/>
                <a:cs typeface="Arial"/>
              </a:rPr>
              <a:t> </a:t>
            </a:r>
            <a:r>
              <a:rPr dirty="0" sz="1750" spc="130">
                <a:latin typeface="Arial"/>
                <a:cs typeface="Arial"/>
              </a:rPr>
              <a:t>it</a:t>
            </a:r>
            <a:r>
              <a:rPr dirty="0" sz="1750" spc="20">
                <a:latin typeface="Arial"/>
                <a:cs typeface="Arial"/>
              </a:rPr>
              <a:t> </a:t>
            </a:r>
            <a:r>
              <a:rPr dirty="0" sz="1750" spc="85">
                <a:latin typeface="Arial"/>
                <a:cs typeface="Arial"/>
              </a:rPr>
              <a:t>comfortable</a:t>
            </a:r>
            <a:r>
              <a:rPr dirty="0" sz="1750" spc="20">
                <a:latin typeface="Arial"/>
                <a:cs typeface="Arial"/>
              </a:rPr>
              <a:t> </a:t>
            </a:r>
            <a:r>
              <a:rPr dirty="0" sz="1750" spc="-20">
                <a:latin typeface="Arial"/>
                <a:cs typeface="Arial"/>
              </a:rPr>
              <a:t>even </a:t>
            </a:r>
            <a:r>
              <a:rPr dirty="0" sz="1750" spc="85">
                <a:latin typeface="Arial"/>
                <a:cs typeface="Arial"/>
              </a:rPr>
              <a:t>for</a:t>
            </a:r>
            <a:r>
              <a:rPr dirty="0" sz="1750" spc="25">
                <a:latin typeface="Arial"/>
                <a:cs typeface="Arial"/>
              </a:rPr>
              <a:t> </a:t>
            </a:r>
            <a:r>
              <a:rPr dirty="0" sz="1750" spc="55">
                <a:latin typeface="Arial"/>
                <a:cs typeface="Arial"/>
              </a:rPr>
              <a:t>extended</a:t>
            </a:r>
            <a:r>
              <a:rPr dirty="0" sz="1750" spc="30">
                <a:latin typeface="Arial"/>
                <a:cs typeface="Arial"/>
              </a:rPr>
              <a:t> </a:t>
            </a:r>
            <a:r>
              <a:rPr dirty="0" sz="1750" spc="-25">
                <a:latin typeface="Arial"/>
                <a:cs typeface="Arial"/>
              </a:rPr>
              <a:t>use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33842" y="6697689"/>
            <a:ext cx="3452495" cy="349567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just" marL="12700" marR="86995">
              <a:lnSpc>
                <a:spcPts val="2700"/>
              </a:lnSpc>
              <a:spcBef>
                <a:spcPts val="240"/>
              </a:spcBef>
            </a:pPr>
            <a:r>
              <a:rPr dirty="0" sz="2300" spc="-200" b="1">
                <a:solidFill>
                  <a:srgbClr val="94725B"/>
                </a:solidFill>
                <a:latin typeface="Arial"/>
                <a:cs typeface="Arial"/>
              </a:rPr>
              <a:t>A</a:t>
            </a:r>
            <a:r>
              <a:rPr dirty="0" sz="230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spc="15" b="1">
                <a:solidFill>
                  <a:srgbClr val="94725B"/>
                </a:solidFill>
                <a:latin typeface="Arial"/>
                <a:cs typeface="Arial"/>
              </a:rPr>
              <a:t>Baby</a:t>
            </a:r>
            <a:r>
              <a:rPr dirty="0" sz="230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spc="40" b="1">
                <a:solidFill>
                  <a:srgbClr val="94725B"/>
                </a:solidFill>
                <a:latin typeface="Arial"/>
                <a:cs typeface="Arial"/>
              </a:rPr>
              <a:t>Carrier</a:t>
            </a:r>
            <a:r>
              <a:rPr dirty="0" sz="230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spc="-50" b="1">
                <a:solidFill>
                  <a:srgbClr val="94725B"/>
                </a:solidFill>
                <a:latin typeface="Arial"/>
                <a:cs typeface="Arial"/>
              </a:rPr>
              <a:t>You</a:t>
            </a:r>
            <a:r>
              <a:rPr dirty="0" sz="230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94725B"/>
                </a:solidFill>
                <a:latin typeface="Arial"/>
                <a:cs typeface="Arial"/>
              </a:rPr>
              <a:t>Can</a:t>
            </a:r>
            <a:r>
              <a:rPr dirty="0" sz="2300" spc="3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spc="-20" b="1">
                <a:solidFill>
                  <a:srgbClr val="94725B"/>
                </a:solidFill>
                <a:latin typeface="Arial"/>
                <a:cs typeface="Arial"/>
              </a:rPr>
              <a:t>Use</a:t>
            </a:r>
            <a:r>
              <a:rPr dirty="0" sz="230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spc="110" b="1">
                <a:solidFill>
                  <a:srgbClr val="94725B"/>
                </a:solidFill>
                <a:latin typeface="Arial"/>
                <a:cs typeface="Arial"/>
              </a:rPr>
              <a:t>to</a:t>
            </a:r>
            <a:r>
              <a:rPr dirty="0" sz="230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spc="25" b="1">
                <a:solidFill>
                  <a:srgbClr val="94725B"/>
                </a:solidFill>
                <a:latin typeface="Arial"/>
                <a:cs typeface="Arial"/>
              </a:rPr>
              <a:t>Carry</a:t>
            </a:r>
            <a:r>
              <a:rPr dirty="0" sz="230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spc="-15" b="1">
                <a:solidFill>
                  <a:srgbClr val="94725B"/>
                </a:solidFill>
                <a:latin typeface="Arial"/>
                <a:cs typeface="Arial"/>
              </a:rPr>
              <a:t>Your</a:t>
            </a:r>
            <a:r>
              <a:rPr dirty="0" sz="230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spc="15" b="1">
                <a:solidFill>
                  <a:srgbClr val="94725B"/>
                </a:solidFill>
                <a:latin typeface="Arial"/>
                <a:cs typeface="Arial"/>
              </a:rPr>
              <a:t>Baby </a:t>
            </a:r>
            <a:r>
              <a:rPr dirty="0" sz="2300" spc="45" b="1">
                <a:solidFill>
                  <a:srgbClr val="94725B"/>
                </a:solidFill>
                <a:latin typeface="Arial"/>
                <a:cs typeface="Arial"/>
              </a:rPr>
              <a:t>on</a:t>
            </a:r>
            <a:r>
              <a:rPr dirty="0" sz="230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spc="-15" b="1">
                <a:solidFill>
                  <a:srgbClr val="94725B"/>
                </a:solidFill>
                <a:latin typeface="Arial"/>
                <a:cs typeface="Arial"/>
              </a:rPr>
              <a:t>Your</a:t>
            </a:r>
            <a:r>
              <a:rPr dirty="0" sz="230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spc="75" b="1">
                <a:solidFill>
                  <a:srgbClr val="94725B"/>
                </a:solidFill>
                <a:latin typeface="Arial"/>
                <a:cs typeface="Arial"/>
              </a:rPr>
              <a:t>Own</a:t>
            </a:r>
            <a:endParaRPr sz="2300">
              <a:latin typeface="Arial"/>
              <a:cs typeface="Arial"/>
            </a:endParaRPr>
          </a:p>
          <a:p>
            <a:pPr marL="12700" marR="5080">
              <a:lnSpc>
                <a:spcPct val="125099"/>
              </a:lnSpc>
              <a:spcBef>
                <a:spcPts val="170"/>
              </a:spcBef>
            </a:pPr>
            <a:r>
              <a:rPr dirty="0" sz="1800">
                <a:latin typeface="Arial"/>
                <a:cs typeface="Arial"/>
              </a:rPr>
              <a:t>Most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 spc="75">
                <a:latin typeface="Arial"/>
                <a:cs typeface="Arial"/>
              </a:rPr>
              <a:t>moms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are</a:t>
            </a:r>
            <a:r>
              <a:rPr dirty="0" sz="1800" spc="55">
                <a:latin typeface="Arial"/>
                <a:cs typeface="Arial"/>
              </a:rPr>
              <a:t> handling </a:t>
            </a:r>
            <a:r>
              <a:rPr dirty="0" sz="1800" spc="45">
                <a:latin typeface="Arial"/>
                <a:cs typeface="Arial"/>
              </a:rPr>
              <a:t>childcare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alone</a:t>
            </a:r>
            <a:r>
              <a:rPr dirty="0" sz="1800" spc="70">
                <a:latin typeface="Arial"/>
                <a:cs typeface="Arial"/>
              </a:rPr>
              <a:t> during</a:t>
            </a:r>
            <a:r>
              <a:rPr dirty="0" sz="1800" spc="75">
                <a:latin typeface="Arial"/>
                <a:cs typeface="Arial"/>
              </a:rPr>
              <a:t> </a:t>
            </a:r>
            <a:r>
              <a:rPr dirty="0" sz="1800" spc="70">
                <a:latin typeface="Arial"/>
                <a:cs typeface="Arial"/>
              </a:rPr>
              <a:t>the </a:t>
            </a:r>
            <a:r>
              <a:rPr dirty="0" sz="1800" spc="-25">
                <a:latin typeface="Arial"/>
                <a:cs typeface="Arial"/>
              </a:rPr>
              <a:t>day </a:t>
            </a:r>
            <a:r>
              <a:rPr dirty="0" sz="1800" spc="60">
                <a:latin typeface="Arial"/>
                <a:cs typeface="Arial"/>
              </a:rPr>
              <a:t>when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 spc="75">
                <a:latin typeface="Arial"/>
                <a:cs typeface="Arial"/>
              </a:rPr>
              <a:t>their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husbands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go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 spc="95">
                <a:latin typeface="Arial"/>
                <a:cs typeface="Arial"/>
              </a:rPr>
              <a:t>to </a:t>
            </a:r>
            <a:r>
              <a:rPr dirty="0" sz="1800" spc="65">
                <a:latin typeface="Arial"/>
                <a:cs typeface="Arial"/>
              </a:rPr>
              <a:t>work. </a:t>
            </a:r>
            <a:r>
              <a:rPr dirty="0" sz="1800">
                <a:latin typeface="Arial"/>
                <a:cs typeface="Arial"/>
              </a:rPr>
              <a:t>If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 spc="55">
                <a:latin typeface="Arial"/>
                <a:cs typeface="Arial"/>
              </a:rPr>
              <a:t>you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carry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 spc="60">
                <a:latin typeface="Arial"/>
                <a:cs typeface="Arial"/>
              </a:rPr>
              <a:t>your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 spc="30">
                <a:latin typeface="Arial"/>
                <a:cs typeface="Arial"/>
              </a:rPr>
              <a:t>baby </a:t>
            </a:r>
            <a:r>
              <a:rPr dirty="0" sz="1800">
                <a:latin typeface="Arial"/>
                <a:cs typeface="Arial"/>
              </a:rPr>
              <a:t>easily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80">
                <a:latin typeface="Arial"/>
                <a:cs typeface="Arial"/>
              </a:rPr>
              <a:t>on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60">
                <a:latin typeface="Arial"/>
                <a:cs typeface="Arial"/>
              </a:rPr>
              <a:t>your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65">
                <a:latin typeface="Arial"/>
                <a:cs typeface="Arial"/>
              </a:rPr>
              <a:t>own,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55">
                <a:latin typeface="Arial"/>
                <a:cs typeface="Arial"/>
              </a:rPr>
              <a:t>you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80">
                <a:latin typeface="Arial"/>
                <a:cs typeface="Arial"/>
              </a:rPr>
              <a:t>don’t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120">
                <a:latin typeface="Arial"/>
                <a:cs typeface="Arial"/>
              </a:rPr>
              <a:t>to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give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 spc="90">
                <a:latin typeface="Arial"/>
                <a:cs typeface="Arial"/>
              </a:rPr>
              <a:t>up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80">
                <a:latin typeface="Arial"/>
                <a:cs typeface="Arial"/>
              </a:rPr>
              <a:t>on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 spc="50">
                <a:latin typeface="Arial"/>
                <a:cs typeface="Arial"/>
              </a:rPr>
              <a:t>either </a:t>
            </a:r>
            <a:r>
              <a:rPr dirty="0" sz="1800" spc="60">
                <a:latin typeface="Arial"/>
                <a:cs typeface="Arial"/>
              </a:rPr>
              <a:t>parenting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75">
                <a:latin typeface="Arial"/>
                <a:cs typeface="Arial"/>
              </a:rPr>
              <a:t>or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55">
                <a:latin typeface="Arial"/>
                <a:cs typeface="Arial"/>
              </a:rPr>
              <a:t>household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chores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41400" y="6697689"/>
            <a:ext cx="3860165" cy="346519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59690" marR="5080">
              <a:lnSpc>
                <a:spcPts val="2700"/>
              </a:lnSpc>
              <a:spcBef>
                <a:spcPts val="240"/>
              </a:spcBef>
            </a:pPr>
            <a:r>
              <a:rPr dirty="0" sz="2300" spc="-204" b="1">
                <a:solidFill>
                  <a:srgbClr val="94725B"/>
                </a:solidFill>
                <a:latin typeface="Arial"/>
                <a:cs typeface="Arial"/>
              </a:rPr>
              <a:t>A</a:t>
            </a:r>
            <a:r>
              <a:rPr dirty="0" sz="2300" spc="12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94725B"/>
                </a:solidFill>
                <a:latin typeface="Arial"/>
                <a:cs typeface="Arial"/>
              </a:rPr>
              <a:t>Baby</a:t>
            </a:r>
            <a:r>
              <a:rPr dirty="0" sz="2300" spc="12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94725B"/>
                </a:solidFill>
                <a:latin typeface="Arial"/>
                <a:cs typeface="Arial"/>
              </a:rPr>
              <a:t>Carrier</a:t>
            </a:r>
            <a:r>
              <a:rPr dirty="0" sz="2300" spc="12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spc="110" b="1">
                <a:solidFill>
                  <a:srgbClr val="94725B"/>
                </a:solidFill>
                <a:latin typeface="Arial"/>
                <a:cs typeface="Arial"/>
              </a:rPr>
              <a:t>that </a:t>
            </a:r>
            <a:r>
              <a:rPr dirty="0" sz="2300" b="1">
                <a:solidFill>
                  <a:srgbClr val="94725B"/>
                </a:solidFill>
                <a:latin typeface="Arial"/>
                <a:cs typeface="Arial"/>
              </a:rPr>
              <a:t>Transforms</a:t>
            </a:r>
            <a:r>
              <a:rPr dirty="0" sz="2300" spc="114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spc="80" b="1">
                <a:solidFill>
                  <a:srgbClr val="94725B"/>
                </a:solidFill>
                <a:latin typeface="Arial"/>
                <a:cs typeface="Arial"/>
              </a:rPr>
              <a:t>into</a:t>
            </a:r>
            <a:r>
              <a:rPr dirty="0" sz="2300" spc="114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spc="75" b="1">
                <a:solidFill>
                  <a:srgbClr val="94725B"/>
                </a:solidFill>
                <a:latin typeface="Arial"/>
                <a:cs typeface="Arial"/>
              </a:rPr>
              <a:t>a</a:t>
            </a:r>
            <a:r>
              <a:rPr dirty="0" sz="2300" spc="12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94725B"/>
                </a:solidFill>
                <a:latin typeface="Arial"/>
                <a:cs typeface="Arial"/>
              </a:rPr>
              <a:t>Booster</a:t>
            </a:r>
            <a:endParaRPr sz="2300">
              <a:latin typeface="Arial"/>
              <a:cs typeface="Arial"/>
            </a:endParaRPr>
          </a:p>
          <a:p>
            <a:pPr marL="12700" marR="157480">
              <a:lnSpc>
                <a:spcPct val="117900"/>
              </a:lnSpc>
              <a:spcBef>
                <a:spcPts val="1735"/>
              </a:spcBef>
            </a:pPr>
            <a:r>
              <a:rPr dirty="0" sz="1750" spc="-45">
                <a:latin typeface="Arial"/>
                <a:cs typeface="Arial"/>
              </a:rPr>
              <a:t>When</a:t>
            </a:r>
            <a:r>
              <a:rPr dirty="0" sz="1750" spc="-7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you</a:t>
            </a:r>
            <a:r>
              <a:rPr dirty="0" sz="1750" spc="-7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visit</a:t>
            </a:r>
            <a:r>
              <a:rPr dirty="0" sz="1750" spc="-7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your</a:t>
            </a:r>
            <a:r>
              <a:rPr dirty="0" sz="1750" spc="-70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in-laws</a:t>
            </a:r>
            <a:r>
              <a:rPr dirty="0" sz="1750" spc="-75">
                <a:latin typeface="Arial"/>
                <a:cs typeface="Arial"/>
              </a:rPr>
              <a:t> </a:t>
            </a:r>
            <a:r>
              <a:rPr dirty="0" sz="1750" spc="50">
                <a:latin typeface="Arial"/>
                <a:cs typeface="Arial"/>
              </a:rPr>
              <a:t>or</a:t>
            </a:r>
            <a:r>
              <a:rPr dirty="0" sz="1750" spc="-70">
                <a:latin typeface="Arial"/>
                <a:cs typeface="Arial"/>
              </a:rPr>
              <a:t> </a:t>
            </a:r>
            <a:r>
              <a:rPr dirty="0" sz="1750" spc="-20">
                <a:latin typeface="Arial"/>
                <a:cs typeface="Arial"/>
              </a:rPr>
              <a:t>your </a:t>
            </a:r>
            <a:r>
              <a:rPr dirty="0" sz="1750">
                <a:latin typeface="Arial"/>
                <a:cs typeface="Arial"/>
              </a:rPr>
              <a:t>parents'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 spc="-30">
                <a:latin typeface="Arial"/>
                <a:cs typeface="Arial"/>
              </a:rPr>
              <a:t>house,</a:t>
            </a:r>
            <a:r>
              <a:rPr dirty="0" sz="1750" spc="-2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you</a:t>
            </a:r>
            <a:r>
              <a:rPr dirty="0" sz="1750" spc="-1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might</a:t>
            </a:r>
            <a:r>
              <a:rPr dirty="0" sz="1750" spc="-20">
                <a:latin typeface="Arial"/>
                <a:cs typeface="Arial"/>
              </a:rPr>
              <a:t> have </a:t>
            </a:r>
            <a:r>
              <a:rPr dirty="0" sz="1750" spc="-10">
                <a:latin typeface="Arial"/>
                <a:cs typeface="Arial"/>
              </a:rPr>
              <a:t>struggled</a:t>
            </a:r>
            <a:r>
              <a:rPr dirty="0" sz="1750" spc="-100">
                <a:latin typeface="Arial"/>
                <a:cs typeface="Arial"/>
              </a:rPr>
              <a:t> </a:t>
            </a:r>
            <a:r>
              <a:rPr dirty="0" sz="1750" spc="90">
                <a:latin typeface="Arial"/>
                <a:cs typeface="Arial"/>
              </a:rPr>
              <a:t>to</a:t>
            </a:r>
            <a:r>
              <a:rPr dirty="0" sz="1750" spc="-9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enjoy</a:t>
            </a:r>
            <a:r>
              <a:rPr dirty="0" sz="1750" spc="-9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a</a:t>
            </a:r>
            <a:r>
              <a:rPr dirty="0" sz="1750" spc="-95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comfortable conversation</a:t>
            </a:r>
            <a:r>
              <a:rPr dirty="0" sz="1750" spc="-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while holding</a:t>
            </a:r>
            <a:r>
              <a:rPr dirty="0" sz="1750" spc="-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your </a:t>
            </a:r>
            <a:r>
              <a:rPr dirty="0" sz="1750" spc="-20">
                <a:latin typeface="Arial"/>
                <a:cs typeface="Arial"/>
              </a:rPr>
              <a:t>baby </a:t>
            </a:r>
            <a:r>
              <a:rPr dirty="0" sz="1750">
                <a:latin typeface="Arial"/>
                <a:cs typeface="Arial"/>
              </a:rPr>
              <a:t>during</a:t>
            </a:r>
            <a:r>
              <a:rPr dirty="0" sz="1750" spc="-75">
                <a:latin typeface="Arial"/>
                <a:cs typeface="Arial"/>
              </a:rPr>
              <a:t> </a:t>
            </a:r>
            <a:r>
              <a:rPr dirty="0" sz="1750" spc="-30">
                <a:latin typeface="Arial"/>
                <a:cs typeface="Arial"/>
              </a:rPr>
              <a:t>meals.</a:t>
            </a:r>
            <a:r>
              <a:rPr dirty="0" sz="1750" spc="-7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Now,</a:t>
            </a:r>
            <a:r>
              <a:rPr dirty="0" sz="1750" spc="-75">
                <a:latin typeface="Arial"/>
                <a:cs typeface="Arial"/>
              </a:rPr>
              <a:t> </a:t>
            </a:r>
            <a:r>
              <a:rPr dirty="0" sz="1750" spc="65">
                <a:latin typeface="Arial"/>
                <a:cs typeface="Arial"/>
              </a:rPr>
              <a:t>with</a:t>
            </a:r>
            <a:r>
              <a:rPr dirty="0" sz="1750" spc="-7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just</a:t>
            </a:r>
            <a:r>
              <a:rPr dirty="0" sz="1750" spc="-7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a</a:t>
            </a:r>
            <a:r>
              <a:rPr dirty="0" sz="1750" spc="-75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vest-</a:t>
            </a:r>
            <a:r>
              <a:rPr dirty="0" sz="1750">
                <a:latin typeface="Arial"/>
                <a:cs typeface="Arial"/>
              </a:rPr>
              <a:t>type</a:t>
            </a:r>
            <a:r>
              <a:rPr dirty="0" sz="1750" spc="-6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baby</a:t>
            </a:r>
            <a:r>
              <a:rPr dirty="0" sz="1750" spc="-65">
                <a:latin typeface="Arial"/>
                <a:cs typeface="Arial"/>
              </a:rPr>
              <a:t> </a:t>
            </a:r>
            <a:r>
              <a:rPr dirty="0" sz="1750" spc="-20">
                <a:latin typeface="Arial"/>
                <a:cs typeface="Arial"/>
              </a:rPr>
              <a:t>carrier,</a:t>
            </a:r>
            <a:r>
              <a:rPr dirty="0" sz="1750" spc="-6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meal</a:t>
            </a:r>
            <a:r>
              <a:rPr dirty="0" sz="1750" spc="-6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times</a:t>
            </a:r>
            <a:r>
              <a:rPr dirty="0" sz="1750" spc="-60">
                <a:latin typeface="Arial"/>
                <a:cs typeface="Arial"/>
              </a:rPr>
              <a:t> </a:t>
            </a:r>
            <a:r>
              <a:rPr dirty="0" sz="1750" spc="55">
                <a:latin typeface="Arial"/>
                <a:cs typeface="Arial"/>
              </a:rPr>
              <a:t>will</a:t>
            </a:r>
            <a:r>
              <a:rPr dirty="0" sz="1750" spc="-65">
                <a:latin typeface="Arial"/>
                <a:cs typeface="Arial"/>
              </a:rPr>
              <a:t> </a:t>
            </a:r>
            <a:r>
              <a:rPr dirty="0" sz="1750" spc="35">
                <a:latin typeface="Arial"/>
                <a:cs typeface="Arial"/>
              </a:rPr>
              <a:t>turn </a:t>
            </a:r>
            <a:r>
              <a:rPr dirty="0" sz="1750" spc="55">
                <a:latin typeface="Arial"/>
                <a:cs typeface="Arial"/>
              </a:rPr>
              <a:t>into</a:t>
            </a:r>
            <a:r>
              <a:rPr dirty="0" sz="1750" spc="-45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a</a:t>
            </a:r>
            <a:r>
              <a:rPr dirty="0" sz="1750" spc="-4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comfortable</a:t>
            </a:r>
            <a:r>
              <a:rPr dirty="0" sz="1750" spc="-40">
                <a:latin typeface="Arial"/>
                <a:cs typeface="Arial"/>
              </a:rPr>
              <a:t> </a:t>
            </a:r>
            <a:r>
              <a:rPr dirty="0" sz="1750">
                <a:latin typeface="Arial"/>
                <a:cs typeface="Arial"/>
              </a:rPr>
              <a:t>and</a:t>
            </a:r>
            <a:r>
              <a:rPr dirty="0" sz="1750" spc="-40">
                <a:latin typeface="Arial"/>
                <a:cs typeface="Arial"/>
              </a:rPr>
              <a:t> </a:t>
            </a:r>
            <a:r>
              <a:rPr dirty="0" sz="1750" spc="-10">
                <a:latin typeface="Arial"/>
                <a:cs typeface="Arial"/>
              </a:rPr>
              <a:t>enjoyable experience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360211" y="500845"/>
            <a:ext cx="937894" cy="728345"/>
          </a:xfrm>
          <a:prstGeom prst="rect">
            <a:avLst/>
          </a:prstGeom>
        </p:spPr>
        <p:txBody>
          <a:bodyPr wrap="square" lIns="0" tIns="10858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5000" spc="-25">
                <a:solidFill>
                  <a:srgbClr val="94725B"/>
                </a:solidFill>
                <a:latin typeface="Arial"/>
                <a:cs typeface="Arial"/>
              </a:rPr>
              <a:t>01</a:t>
            </a:r>
            <a:endParaRPr sz="5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0E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04194" y="962025"/>
            <a:ext cx="3457574" cy="51053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46542" y="962025"/>
            <a:ext cx="3457574" cy="5105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88892" y="962025"/>
            <a:ext cx="3457574" cy="510539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082918" y="600813"/>
            <a:ext cx="16122650" cy="0"/>
          </a:xfrm>
          <a:custGeom>
            <a:avLst/>
            <a:gdLst/>
            <a:ahLst/>
            <a:cxnLst/>
            <a:rect l="l" t="t" r="r" b="b"/>
            <a:pathLst>
              <a:path w="16122650" h="0">
                <a:moveTo>
                  <a:pt x="0" y="0"/>
                </a:moveTo>
                <a:lnTo>
                  <a:pt x="16122161" y="0"/>
                </a:lnTo>
              </a:path>
            </a:pathLst>
          </a:custGeom>
          <a:ln w="19049">
            <a:solidFill>
              <a:srgbClr val="9472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$PPTXTitle"/>
          <p:cNvSpPr txBox="1">
            <a:spLocks noGrp="1"/>
          </p:cNvSpPr>
          <p:nvPr>
            <p:ph type="title"/>
          </p:nvPr>
        </p:nvSpPr>
        <p:spPr>
          <a:xfrm>
            <a:off x="1114210" y="635515"/>
            <a:ext cx="4114800" cy="492188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269240">
              <a:lnSpc>
                <a:spcPct val="116700"/>
              </a:lnSpc>
              <a:spcBef>
                <a:spcPts val="95"/>
              </a:spcBef>
            </a:pPr>
            <a:r>
              <a:rPr dirty="0" sz="6000" spc="475" b="0">
                <a:solidFill>
                  <a:srgbClr val="94725B"/>
                </a:solidFill>
                <a:latin typeface="Times New Roman"/>
                <a:cs typeface="Times New Roman"/>
              </a:rPr>
              <a:t>World's </a:t>
            </a:r>
            <a:r>
              <a:rPr dirty="0" sz="6000" spc="484" b="0">
                <a:solidFill>
                  <a:srgbClr val="94725B"/>
                </a:solidFill>
                <a:latin typeface="Times New Roman"/>
                <a:cs typeface="Times New Roman"/>
              </a:rPr>
              <a:t>First</a:t>
            </a:r>
            <a:r>
              <a:rPr dirty="0" sz="6000" spc="409" b="0">
                <a:solidFill>
                  <a:srgbClr val="94725B"/>
                </a:solidFill>
                <a:latin typeface="Times New Roman"/>
                <a:cs typeface="Times New Roman"/>
              </a:rPr>
              <a:t> </a:t>
            </a:r>
            <a:r>
              <a:rPr dirty="0" sz="6000" spc="315" b="0">
                <a:solidFill>
                  <a:srgbClr val="94725B"/>
                </a:solidFill>
                <a:latin typeface="Times New Roman"/>
                <a:cs typeface="Times New Roman"/>
              </a:rPr>
              <a:t>Vest-</a:t>
            </a:r>
            <a:r>
              <a:rPr dirty="0" sz="6000" spc="550" b="0">
                <a:solidFill>
                  <a:srgbClr val="94725B"/>
                </a:solidFill>
                <a:latin typeface="Times New Roman"/>
                <a:cs typeface="Times New Roman"/>
              </a:rPr>
              <a:t>type</a:t>
            </a:r>
            <a:r>
              <a:rPr dirty="0" sz="6000" spc="405" b="0">
                <a:solidFill>
                  <a:srgbClr val="94725B"/>
                </a:solidFill>
                <a:latin typeface="Times New Roman"/>
                <a:cs typeface="Times New Roman"/>
              </a:rPr>
              <a:t> </a:t>
            </a:r>
            <a:r>
              <a:rPr dirty="0" sz="6000" spc="425" b="0">
                <a:solidFill>
                  <a:srgbClr val="94725B"/>
                </a:solidFill>
                <a:latin typeface="Times New Roman"/>
                <a:cs typeface="Times New Roman"/>
              </a:rPr>
              <a:t>Baby </a:t>
            </a:r>
            <a:r>
              <a:rPr dirty="0" sz="6000" spc="455" b="0">
                <a:solidFill>
                  <a:srgbClr val="94725B"/>
                </a:solidFill>
                <a:latin typeface="Times New Roman"/>
                <a:cs typeface="Times New Roman"/>
              </a:rPr>
              <a:t>Carrier!</a:t>
            </a:r>
            <a:endParaRPr sz="6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3400" spc="114" b="0">
                <a:solidFill>
                  <a:srgbClr val="34363B"/>
                </a:solidFill>
                <a:latin typeface="Times New Roman"/>
                <a:cs typeface="Times New Roman"/>
              </a:rPr>
              <a:t>6</a:t>
            </a:r>
            <a:r>
              <a:rPr dirty="0" sz="3400" spc="245" b="0">
                <a:solidFill>
                  <a:srgbClr val="34363B"/>
                </a:solidFill>
                <a:latin typeface="Times New Roman"/>
                <a:cs typeface="Times New Roman"/>
              </a:rPr>
              <a:t> </a:t>
            </a:r>
            <a:r>
              <a:rPr dirty="0" sz="3400" spc="175" b="0">
                <a:solidFill>
                  <a:srgbClr val="34363B"/>
                </a:solidFill>
                <a:latin typeface="Times New Roman"/>
                <a:cs typeface="Times New Roman"/>
              </a:rPr>
              <a:t>Key</a:t>
            </a:r>
            <a:r>
              <a:rPr dirty="0" sz="3400" spc="245" b="0">
                <a:solidFill>
                  <a:srgbClr val="34363B"/>
                </a:solidFill>
                <a:latin typeface="Times New Roman"/>
                <a:cs typeface="Times New Roman"/>
              </a:rPr>
              <a:t> </a:t>
            </a:r>
            <a:r>
              <a:rPr dirty="0" sz="3400" spc="265" b="0">
                <a:solidFill>
                  <a:srgbClr val="34363B"/>
                </a:solidFill>
                <a:latin typeface="Times New Roman"/>
                <a:cs typeface="Times New Roman"/>
              </a:rPr>
              <a:t>Benefits</a:t>
            </a:r>
            <a:r>
              <a:rPr dirty="0" sz="3400" spc="245" b="0">
                <a:solidFill>
                  <a:srgbClr val="34363B"/>
                </a:solidFill>
                <a:latin typeface="Times New Roman"/>
                <a:cs typeface="Times New Roman"/>
              </a:rPr>
              <a:t> </a:t>
            </a:r>
            <a:r>
              <a:rPr dirty="0" sz="3400" spc="80" b="0">
                <a:solidFill>
                  <a:srgbClr val="34363B"/>
                </a:solidFill>
                <a:latin typeface="Times New Roman"/>
                <a:cs typeface="Times New Roman"/>
              </a:rPr>
              <a:t>(4-</a:t>
            </a:r>
            <a:r>
              <a:rPr dirty="0" sz="3400" spc="75" b="0">
                <a:solidFill>
                  <a:srgbClr val="34363B"/>
                </a:solidFill>
                <a:latin typeface="Times New Roman"/>
                <a:cs typeface="Times New Roman"/>
              </a:rPr>
              <a:t>6)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4210" y="6615308"/>
            <a:ext cx="3778885" cy="968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>
                <a:solidFill>
                  <a:srgbClr val="94725B"/>
                </a:solidFill>
                <a:latin typeface="Times New Roman"/>
                <a:cs typeface="Times New Roman"/>
              </a:rPr>
              <a:t>-</a:t>
            </a:r>
            <a:r>
              <a:rPr dirty="0" sz="1800" spc="135">
                <a:solidFill>
                  <a:srgbClr val="94725B"/>
                </a:solidFill>
                <a:latin typeface="Times New Roman"/>
                <a:cs typeface="Times New Roman"/>
              </a:rPr>
              <a:t>Just </a:t>
            </a:r>
            <a:r>
              <a:rPr dirty="0" sz="1800" spc="170">
                <a:solidFill>
                  <a:srgbClr val="94725B"/>
                </a:solidFill>
                <a:latin typeface="Times New Roman"/>
                <a:cs typeface="Times New Roman"/>
              </a:rPr>
              <a:t>having</a:t>
            </a:r>
            <a:r>
              <a:rPr dirty="0" sz="1800" spc="140">
                <a:solidFill>
                  <a:srgbClr val="94725B"/>
                </a:solidFill>
                <a:latin typeface="Times New Roman"/>
                <a:cs typeface="Times New Roman"/>
              </a:rPr>
              <a:t> </a:t>
            </a:r>
            <a:r>
              <a:rPr dirty="0" sz="1800" spc="190">
                <a:solidFill>
                  <a:srgbClr val="94725B"/>
                </a:solidFill>
                <a:latin typeface="Times New Roman"/>
                <a:cs typeface="Times New Roman"/>
              </a:rPr>
              <a:t>a</a:t>
            </a:r>
            <a:r>
              <a:rPr dirty="0" sz="1800" spc="140">
                <a:solidFill>
                  <a:srgbClr val="94725B"/>
                </a:solidFill>
                <a:latin typeface="Times New Roman"/>
                <a:cs typeface="Times New Roman"/>
              </a:rPr>
              <a:t> </a:t>
            </a:r>
            <a:r>
              <a:rPr dirty="0" sz="1800" spc="180">
                <a:solidFill>
                  <a:srgbClr val="94725B"/>
                </a:solidFill>
                <a:latin typeface="Times New Roman"/>
                <a:cs typeface="Times New Roman"/>
              </a:rPr>
              <a:t>comfortable</a:t>
            </a:r>
            <a:r>
              <a:rPr dirty="0" sz="1800" spc="135">
                <a:solidFill>
                  <a:srgbClr val="94725B"/>
                </a:solidFill>
                <a:latin typeface="Times New Roman"/>
                <a:cs typeface="Times New Roman"/>
              </a:rPr>
              <a:t> </a:t>
            </a:r>
            <a:r>
              <a:rPr dirty="0" sz="1800" spc="165">
                <a:solidFill>
                  <a:srgbClr val="94725B"/>
                </a:solidFill>
                <a:latin typeface="Times New Roman"/>
                <a:cs typeface="Times New Roman"/>
              </a:rPr>
              <a:t>baby </a:t>
            </a:r>
            <a:r>
              <a:rPr dirty="0" sz="1800" spc="180">
                <a:solidFill>
                  <a:srgbClr val="94725B"/>
                </a:solidFill>
                <a:latin typeface="Times New Roman"/>
                <a:cs typeface="Times New Roman"/>
              </a:rPr>
              <a:t>carrier</a:t>
            </a:r>
            <a:r>
              <a:rPr dirty="0" sz="1800" spc="145">
                <a:solidFill>
                  <a:srgbClr val="94725B"/>
                </a:solidFill>
                <a:latin typeface="Times New Roman"/>
                <a:cs typeface="Times New Roman"/>
              </a:rPr>
              <a:t> </a:t>
            </a:r>
            <a:r>
              <a:rPr dirty="0" sz="1800" spc="204">
                <a:solidFill>
                  <a:srgbClr val="94725B"/>
                </a:solidFill>
                <a:latin typeface="Times New Roman"/>
                <a:cs typeface="Times New Roman"/>
              </a:rPr>
              <a:t>makes</a:t>
            </a:r>
            <a:r>
              <a:rPr dirty="0" sz="1800" spc="145">
                <a:solidFill>
                  <a:srgbClr val="94725B"/>
                </a:solidFill>
                <a:latin typeface="Times New Roman"/>
                <a:cs typeface="Times New Roman"/>
              </a:rPr>
              <a:t> </a:t>
            </a:r>
            <a:r>
              <a:rPr dirty="0" sz="1800" spc="190">
                <a:solidFill>
                  <a:srgbClr val="94725B"/>
                </a:solidFill>
                <a:latin typeface="Times New Roman"/>
                <a:cs typeface="Times New Roman"/>
              </a:rPr>
              <a:t>parenting</a:t>
            </a:r>
            <a:r>
              <a:rPr dirty="0" sz="1800" spc="145">
                <a:solidFill>
                  <a:srgbClr val="94725B"/>
                </a:solidFill>
                <a:latin typeface="Times New Roman"/>
                <a:cs typeface="Times New Roman"/>
              </a:rPr>
              <a:t> </a:t>
            </a:r>
            <a:r>
              <a:rPr dirty="0" sz="1800" spc="150">
                <a:solidFill>
                  <a:srgbClr val="94725B"/>
                </a:solidFill>
                <a:latin typeface="Times New Roman"/>
                <a:cs typeface="Times New Roman"/>
              </a:rPr>
              <a:t>so</a:t>
            </a:r>
            <a:r>
              <a:rPr dirty="0" sz="1800" spc="145">
                <a:solidFill>
                  <a:srgbClr val="94725B"/>
                </a:solidFill>
                <a:latin typeface="Times New Roman"/>
                <a:cs typeface="Times New Roman"/>
              </a:rPr>
              <a:t> </a:t>
            </a:r>
            <a:r>
              <a:rPr dirty="0" sz="1800" spc="235">
                <a:solidFill>
                  <a:srgbClr val="94725B"/>
                </a:solidFill>
                <a:latin typeface="Times New Roman"/>
                <a:cs typeface="Times New Roman"/>
              </a:rPr>
              <a:t>much </a:t>
            </a:r>
            <a:r>
              <a:rPr dirty="0" sz="1800" spc="110">
                <a:solidFill>
                  <a:srgbClr val="94725B"/>
                </a:solidFill>
                <a:latin typeface="Times New Roman"/>
                <a:cs typeface="Times New Roman"/>
              </a:rPr>
              <a:t>easier!-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89025" y="6692896"/>
            <a:ext cx="289560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1">
                <a:solidFill>
                  <a:srgbClr val="94725B"/>
                </a:solidFill>
                <a:latin typeface="Arial"/>
                <a:cs typeface="Arial"/>
              </a:rPr>
              <a:t>A</a:t>
            </a:r>
            <a:r>
              <a:rPr dirty="0" sz="2500" spc="135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114" b="1">
                <a:solidFill>
                  <a:srgbClr val="94725B"/>
                </a:solidFill>
                <a:latin typeface="Arial"/>
                <a:cs typeface="Arial"/>
              </a:rPr>
              <a:t>Vest-</a:t>
            </a:r>
            <a:r>
              <a:rPr dirty="0" sz="2500" spc="170" b="1">
                <a:solidFill>
                  <a:srgbClr val="94725B"/>
                </a:solidFill>
                <a:latin typeface="Arial"/>
                <a:cs typeface="Arial"/>
              </a:rPr>
              <a:t>type</a:t>
            </a:r>
            <a:r>
              <a:rPr dirty="0" sz="2500" spc="135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80" b="1">
                <a:solidFill>
                  <a:srgbClr val="94725B"/>
                </a:solidFill>
                <a:latin typeface="Arial"/>
                <a:cs typeface="Arial"/>
              </a:rPr>
              <a:t>Baby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89025" y="7007221"/>
            <a:ext cx="335343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140" b="1">
                <a:solidFill>
                  <a:srgbClr val="94725B"/>
                </a:solidFill>
                <a:latin typeface="Arial"/>
                <a:cs typeface="Arial"/>
              </a:rPr>
              <a:t>Carrier</a:t>
            </a:r>
            <a:r>
              <a:rPr dirty="0" sz="2500" spc="229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170" b="1">
                <a:solidFill>
                  <a:srgbClr val="94725B"/>
                </a:solidFill>
                <a:latin typeface="Arial"/>
                <a:cs typeface="Arial"/>
              </a:rPr>
              <a:t>That</a:t>
            </a:r>
            <a:r>
              <a:rPr dirty="0" sz="2500" spc="229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65" b="1">
                <a:solidFill>
                  <a:srgbClr val="94725B"/>
                </a:solidFill>
                <a:latin typeface="Arial"/>
                <a:cs typeface="Arial"/>
              </a:rPr>
              <a:t>Can</a:t>
            </a:r>
            <a:r>
              <a:rPr dirty="0" sz="2500" spc="235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-25" b="1">
                <a:solidFill>
                  <a:srgbClr val="94725B"/>
                </a:solidFill>
                <a:latin typeface="Arial"/>
                <a:cs typeface="Arial"/>
              </a:rPr>
              <a:t>Be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89025" y="7321546"/>
            <a:ext cx="358076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80" b="1">
                <a:solidFill>
                  <a:srgbClr val="94725B"/>
                </a:solidFill>
                <a:latin typeface="Arial"/>
                <a:cs typeface="Arial"/>
              </a:rPr>
              <a:t>Easily</a:t>
            </a:r>
            <a:r>
              <a:rPr dirty="0" sz="2500" spc="25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150" b="1">
                <a:solidFill>
                  <a:srgbClr val="94725B"/>
                </a:solidFill>
                <a:latin typeface="Arial"/>
                <a:cs typeface="Arial"/>
              </a:rPr>
              <a:t>Transferred</a:t>
            </a:r>
            <a:r>
              <a:rPr dirty="0" sz="2500" spc="25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145" b="1">
                <a:solidFill>
                  <a:srgbClr val="94725B"/>
                </a:solidFill>
                <a:latin typeface="Arial"/>
                <a:cs typeface="Arial"/>
              </a:rPr>
              <a:t>to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76192" y="6692896"/>
            <a:ext cx="3507740" cy="3402329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500"/>
              </a:spcBef>
            </a:pPr>
            <a:r>
              <a:rPr dirty="0" sz="2500" spc="-85" b="1">
                <a:solidFill>
                  <a:srgbClr val="94725B"/>
                </a:solidFill>
                <a:latin typeface="Arial"/>
                <a:cs typeface="Arial"/>
              </a:rPr>
              <a:t>The</a:t>
            </a:r>
            <a:r>
              <a:rPr dirty="0" sz="2500" spc="-325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-150" b="1">
                <a:solidFill>
                  <a:srgbClr val="94725B"/>
                </a:solidFill>
                <a:latin typeface="Arial"/>
                <a:cs typeface="Arial"/>
              </a:rPr>
              <a:t>convenience</a:t>
            </a:r>
            <a:r>
              <a:rPr dirty="0" sz="2500" spc="-325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-40" b="1">
                <a:solidFill>
                  <a:srgbClr val="94725B"/>
                </a:solidFill>
                <a:latin typeface="Arial"/>
                <a:cs typeface="Arial"/>
              </a:rPr>
              <a:t>of</a:t>
            </a:r>
            <a:r>
              <a:rPr dirty="0" sz="2500" spc="-32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-114" b="1">
                <a:solidFill>
                  <a:srgbClr val="94725B"/>
                </a:solidFill>
                <a:latin typeface="Arial"/>
                <a:cs typeface="Arial"/>
              </a:rPr>
              <a:t>easily </a:t>
            </a:r>
            <a:r>
              <a:rPr dirty="0" sz="2500" spc="-95" b="1">
                <a:solidFill>
                  <a:srgbClr val="94725B"/>
                </a:solidFill>
                <a:latin typeface="Arial"/>
                <a:cs typeface="Arial"/>
              </a:rPr>
              <a:t>lifting</a:t>
            </a:r>
            <a:r>
              <a:rPr dirty="0" sz="2500" spc="-325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-55" b="1">
                <a:solidFill>
                  <a:srgbClr val="94725B"/>
                </a:solidFill>
                <a:latin typeface="Arial"/>
                <a:cs typeface="Arial"/>
              </a:rPr>
              <a:t>and</a:t>
            </a:r>
            <a:r>
              <a:rPr dirty="0" sz="2500" spc="-325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-80" b="1">
                <a:solidFill>
                  <a:srgbClr val="94725B"/>
                </a:solidFill>
                <a:latin typeface="Arial"/>
                <a:cs typeface="Arial"/>
              </a:rPr>
              <a:t>putting</a:t>
            </a:r>
            <a:r>
              <a:rPr dirty="0" sz="2500" spc="-325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-20" b="1">
                <a:solidFill>
                  <a:srgbClr val="94725B"/>
                </a:solidFill>
                <a:latin typeface="Arial"/>
                <a:cs typeface="Arial"/>
              </a:rPr>
              <a:t>down </a:t>
            </a:r>
            <a:r>
              <a:rPr dirty="0" sz="2500" spc="-90" b="1">
                <a:solidFill>
                  <a:srgbClr val="94725B"/>
                </a:solidFill>
                <a:latin typeface="Arial"/>
                <a:cs typeface="Arial"/>
              </a:rPr>
              <a:t>your</a:t>
            </a:r>
            <a:r>
              <a:rPr dirty="0" sz="2500" spc="-340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-20" b="1">
                <a:solidFill>
                  <a:srgbClr val="94725B"/>
                </a:solidFill>
                <a:latin typeface="Arial"/>
                <a:cs typeface="Arial"/>
              </a:rPr>
              <a:t>baby!</a:t>
            </a:r>
            <a:endParaRPr sz="2500">
              <a:latin typeface="Arial"/>
              <a:cs typeface="Arial"/>
            </a:endParaRPr>
          </a:p>
          <a:p>
            <a:pPr marL="12700" marR="8890">
              <a:lnSpc>
                <a:spcPct val="108000"/>
              </a:lnSpc>
              <a:spcBef>
                <a:spcPts val="1225"/>
              </a:spcBef>
            </a:pPr>
            <a:r>
              <a:rPr dirty="0" sz="2200" spc="-180">
                <a:latin typeface="Arial"/>
                <a:cs typeface="Arial"/>
              </a:rPr>
              <a:t>You</a:t>
            </a:r>
            <a:r>
              <a:rPr dirty="0" sz="2200" spc="-350">
                <a:latin typeface="Arial"/>
                <a:cs typeface="Arial"/>
              </a:rPr>
              <a:t> </a:t>
            </a:r>
            <a:r>
              <a:rPr dirty="0" sz="2200" spc="-40">
                <a:latin typeface="Arial"/>
                <a:cs typeface="Arial"/>
              </a:rPr>
              <a:t>don’t</a:t>
            </a:r>
            <a:r>
              <a:rPr dirty="0" sz="2200" spc="-345">
                <a:latin typeface="Arial"/>
                <a:cs typeface="Arial"/>
              </a:rPr>
              <a:t> </a:t>
            </a:r>
            <a:r>
              <a:rPr dirty="0" sz="2200" spc="-110">
                <a:latin typeface="Arial"/>
                <a:cs typeface="Arial"/>
              </a:rPr>
              <a:t>need</a:t>
            </a:r>
            <a:r>
              <a:rPr dirty="0" sz="2200" spc="-3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to</a:t>
            </a:r>
            <a:r>
              <a:rPr dirty="0" sz="2200" spc="-345">
                <a:latin typeface="Arial"/>
                <a:cs typeface="Arial"/>
              </a:rPr>
              <a:t> </a:t>
            </a:r>
            <a:r>
              <a:rPr dirty="0" sz="2200" spc="-90">
                <a:latin typeface="Arial"/>
                <a:cs typeface="Arial"/>
              </a:rPr>
              <a:t>take</a:t>
            </a:r>
            <a:r>
              <a:rPr dirty="0" sz="2200" spc="-345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off</a:t>
            </a:r>
            <a:r>
              <a:rPr dirty="0" sz="2200" spc="-345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your </a:t>
            </a:r>
            <a:r>
              <a:rPr dirty="0" sz="2200" spc="-120">
                <a:latin typeface="Arial"/>
                <a:cs typeface="Arial"/>
              </a:rPr>
              <a:t>outerwear,</a:t>
            </a:r>
            <a:r>
              <a:rPr dirty="0" sz="2200" spc="-335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undo</a:t>
            </a:r>
            <a:r>
              <a:rPr dirty="0" sz="2200" spc="-335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the</a:t>
            </a:r>
            <a:r>
              <a:rPr dirty="0" sz="2200" spc="-335">
                <a:latin typeface="Arial"/>
                <a:cs typeface="Arial"/>
              </a:rPr>
              <a:t> </a:t>
            </a:r>
            <a:r>
              <a:rPr dirty="0" sz="2200" spc="-100">
                <a:latin typeface="Arial"/>
                <a:cs typeface="Arial"/>
              </a:rPr>
              <a:t>buckle</a:t>
            </a:r>
            <a:r>
              <a:rPr dirty="0" sz="2200" spc="-335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on </a:t>
            </a:r>
            <a:r>
              <a:rPr dirty="0" sz="2200" spc="-75">
                <a:latin typeface="Arial"/>
                <a:cs typeface="Arial"/>
              </a:rPr>
              <a:t>your</a:t>
            </a:r>
            <a:r>
              <a:rPr dirty="0" sz="2200" spc="-360">
                <a:latin typeface="Arial"/>
                <a:cs typeface="Arial"/>
              </a:rPr>
              <a:t> </a:t>
            </a:r>
            <a:r>
              <a:rPr dirty="0" sz="2200" spc="-125">
                <a:latin typeface="Arial"/>
                <a:cs typeface="Arial"/>
              </a:rPr>
              <a:t>back,</a:t>
            </a:r>
            <a:r>
              <a:rPr dirty="0" sz="2200" spc="-35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or</a:t>
            </a:r>
            <a:r>
              <a:rPr dirty="0" sz="2200" spc="-355">
                <a:latin typeface="Arial"/>
                <a:cs typeface="Arial"/>
              </a:rPr>
              <a:t> </a:t>
            </a:r>
            <a:r>
              <a:rPr dirty="0" sz="2200" spc="-75">
                <a:latin typeface="Arial"/>
                <a:cs typeface="Arial"/>
              </a:rPr>
              <a:t>lower</a:t>
            </a:r>
            <a:r>
              <a:rPr dirty="0" sz="2200" spc="-355">
                <a:latin typeface="Arial"/>
                <a:cs typeface="Arial"/>
              </a:rPr>
              <a:t> </a:t>
            </a:r>
            <a:r>
              <a:rPr dirty="0" sz="2200" spc="-50">
                <a:latin typeface="Arial"/>
                <a:cs typeface="Arial"/>
              </a:rPr>
              <a:t>the</a:t>
            </a:r>
            <a:r>
              <a:rPr dirty="0" sz="2200" spc="-355">
                <a:latin typeface="Arial"/>
                <a:cs typeface="Arial"/>
              </a:rPr>
              <a:t> </a:t>
            </a:r>
            <a:r>
              <a:rPr dirty="0" sz="2200" spc="-100">
                <a:latin typeface="Arial"/>
                <a:cs typeface="Arial"/>
              </a:rPr>
              <a:t>shoulder </a:t>
            </a:r>
            <a:r>
              <a:rPr dirty="0" sz="2200" spc="-130">
                <a:latin typeface="Arial"/>
                <a:cs typeface="Arial"/>
              </a:rPr>
              <a:t>straps!</a:t>
            </a:r>
            <a:r>
              <a:rPr dirty="0" sz="2200" spc="-350">
                <a:latin typeface="Arial"/>
                <a:cs typeface="Arial"/>
              </a:rPr>
              <a:t> </a:t>
            </a:r>
            <a:r>
              <a:rPr dirty="0" sz="2200" spc="-85">
                <a:latin typeface="Arial"/>
                <a:cs typeface="Arial"/>
              </a:rPr>
              <a:t>Just</a:t>
            </a:r>
            <a:r>
              <a:rPr dirty="0" sz="2200" spc="-355">
                <a:latin typeface="Arial"/>
                <a:cs typeface="Arial"/>
              </a:rPr>
              <a:t> </a:t>
            </a:r>
            <a:r>
              <a:rPr dirty="0" sz="2200" spc="-90">
                <a:latin typeface="Arial"/>
                <a:cs typeface="Arial"/>
              </a:rPr>
              <a:t>zip</a:t>
            </a:r>
            <a:r>
              <a:rPr dirty="0" sz="2200" spc="-350">
                <a:latin typeface="Arial"/>
                <a:cs typeface="Arial"/>
              </a:rPr>
              <a:t> </a:t>
            </a:r>
            <a:r>
              <a:rPr dirty="0" sz="2200" spc="-40">
                <a:latin typeface="Arial"/>
                <a:cs typeface="Arial"/>
              </a:rPr>
              <a:t>down</a:t>
            </a:r>
            <a:r>
              <a:rPr dirty="0" sz="2200" spc="-350">
                <a:latin typeface="Arial"/>
                <a:cs typeface="Arial"/>
              </a:rPr>
              <a:t> </a:t>
            </a:r>
            <a:r>
              <a:rPr dirty="0" sz="2200" spc="-65">
                <a:latin typeface="Arial"/>
                <a:cs typeface="Arial"/>
              </a:rPr>
              <a:t>and</a:t>
            </a:r>
            <a:r>
              <a:rPr dirty="0" sz="2200" spc="-350">
                <a:latin typeface="Arial"/>
                <a:cs typeface="Arial"/>
              </a:rPr>
              <a:t> </a:t>
            </a:r>
            <a:r>
              <a:rPr dirty="0" sz="2200" spc="-25">
                <a:latin typeface="Arial"/>
                <a:cs typeface="Arial"/>
              </a:rPr>
              <a:t>you </a:t>
            </a:r>
            <a:r>
              <a:rPr dirty="0" sz="2200" spc="-100">
                <a:latin typeface="Arial"/>
                <a:cs typeface="Arial"/>
              </a:rPr>
              <a:t>can</a:t>
            </a:r>
            <a:r>
              <a:rPr dirty="0" sz="2200" spc="-355">
                <a:latin typeface="Arial"/>
                <a:cs typeface="Arial"/>
              </a:rPr>
              <a:t> </a:t>
            </a:r>
            <a:r>
              <a:rPr dirty="0" sz="2200" spc="-150">
                <a:latin typeface="Arial"/>
                <a:cs typeface="Arial"/>
              </a:rPr>
              <a:t>easily</a:t>
            </a:r>
            <a:r>
              <a:rPr dirty="0" sz="2200" spc="-350">
                <a:latin typeface="Arial"/>
                <a:cs typeface="Arial"/>
              </a:rPr>
              <a:t> </a:t>
            </a:r>
            <a:r>
              <a:rPr dirty="0" sz="2200" spc="-30">
                <a:latin typeface="Arial"/>
                <a:cs typeface="Arial"/>
              </a:rPr>
              <a:t>lift</a:t>
            </a:r>
            <a:r>
              <a:rPr dirty="0" sz="2200" spc="-355">
                <a:latin typeface="Arial"/>
                <a:cs typeface="Arial"/>
              </a:rPr>
              <a:t> </a:t>
            </a:r>
            <a:r>
              <a:rPr dirty="0" sz="2200" spc="-65">
                <a:latin typeface="Arial"/>
                <a:cs typeface="Arial"/>
              </a:rPr>
              <a:t>and</a:t>
            </a:r>
            <a:r>
              <a:rPr dirty="0" sz="2200" spc="-3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put</a:t>
            </a:r>
            <a:r>
              <a:rPr dirty="0" sz="2200" spc="-355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down </a:t>
            </a:r>
            <a:r>
              <a:rPr dirty="0" sz="2200" spc="-75">
                <a:latin typeface="Arial"/>
                <a:cs typeface="Arial"/>
              </a:rPr>
              <a:t>your</a:t>
            </a:r>
            <a:r>
              <a:rPr dirty="0" sz="2200" spc="-360">
                <a:latin typeface="Arial"/>
                <a:cs typeface="Arial"/>
              </a:rPr>
              <a:t> </a:t>
            </a:r>
            <a:r>
              <a:rPr dirty="0" sz="2200" spc="-20">
                <a:latin typeface="Arial"/>
                <a:cs typeface="Arial"/>
              </a:rPr>
              <a:t>baby!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33842" y="6692896"/>
            <a:ext cx="3388360" cy="327723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 marR="19050">
              <a:lnSpc>
                <a:spcPts val="2620"/>
              </a:lnSpc>
              <a:spcBef>
                <a:spcPts val="500"/>
              </a:spcBef>
            </a:pPr>
            <a:r>
              <a:rPr dirty="0" sz="2500" b="1">
                <a:solidFill>
                  <a:srgbClr val="94725B"/>
                </a:solidFill>
                <a:latin typeface="Arial"/>
                <a:cs typeface="Arial"/>
              </a:rPr>
              <a:t>A</a:t>
            </a:r>
            <a:r>
              <a:rPr dirty="0" sz="2500" spc="135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114" b="1">
                <a:solidFill>
                  <a:srgbClr val="94725B"/>
                </a:solidFill>
                <a:latin typeface="Arial"/>
                <a:cs typeface="Arial"/>
              </a:rPr>
              <a:t>Vest-</a:t>
            </a:r>
            <a:r>
              <a:rPr dirty="0" sz="2500" spc="170" b="1">
                <a:solidFill>
                  <a:srgbClr val="94725B"/>
                </a:solidFill>
                <a:latin typeface="Arial"/>
                <a:cs typeface="Arial"/>
              </a:rPr>
              <a:t>type</a:t>
            </a:r>
            <a:r>
              <a:rPr dirty="0" sz="2500" spc="135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80" b="1">
                <a:solidFill>
                  <a:srgbClr val="94725B"/>
                </a:solidFill>
                <a:latin typeface="Arial"/>
                <a:cs typeface="Arial"/>
              </a:rPr>
              <a:t>Baby </a:t>
            </a:r>
            <a:r>
              <a:rPr dirty="0" sz="2500" spc="140" b="1">
                <a:solidFill>
                  <a:srgbClr val="94725B"/>
                </a:solidFill>
                <a:latin typeface="Arial"/>
                <a:cs typeface="Arial"/>
              </a:rPr>
              <a:t>Carrier</a:t>
            </a:r>
            <a:r>
              <a:rPr dirty="0" sz="2500" spc="229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215" b="1">
                <a:solidFill>
                  <a:srgbClr val="94725B"/>
                </a:solidFill>
                <a:latin typeface="Arial"/>
                <a:cs typeface="Arial"/>
              </a:rPr>
              <a:t>that</a:t>
            </a:r>
            <a:r>
              <a:rPr dirty="0" sz="2500" spc="229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90" b="1">
                <a:solidFill>
                  <a:srgbClr val="94725B"/>
                </a:solidFill>
                <a:latin typeface="Arial"/>
                <a:cs typeface="Arial"/>
              </a:rPr>
              <a:t>Makes </a:t>
            </a:r>
            <a:r>
              <a:rPr dirty="0" sz="2500" spc="80" b="1">
                <a:solidFill>
                  <a:srgbClr val="94725B"/>
                </a:solidFill>
                <a:latin typeface="Arial"/>
                <a:cs typeface="Arial"/>
              </a:rPr>
              <a:t>Using</a:t>
            </a:r>
            <a:r>
              <a:rPr dirty="0" sz="2500" spc="225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175" b="1">
                <a:solidFill>
                  <a:srgbClr val="94725B"/>
                </a:solidFill>
                <a:latin typeface="Arial"/>
                <a:cs typeface="Arial"/>
              </a:rPr>
              <a:t>the</a:t>
            </a:r>
            <a:r>
              <a:rPr dirty="0" sz="2500" spc="229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125" b="1">
                <a:solidFill>
                  <a:srgbClr val="94725B"/>
                </a:solidFill>
                <a:latin typeface="Arial"/>
                <a:cs typeface="Arial"/>
              </a:rPr>
              <a:t>Restroom </a:t>
            </a:r>
            <a:r>
              <a:rPr dirty="0" sz="2500" spc="140" b="1">
                <a:solidFill>
                  <a:srgbClr val="94725B"/>
                </a:solidFill>
                <a:latin typeface="Arial"/>
                <a:cs typeface="Arial"/>
              </a:rPr>
              <a:t>Convenient!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dirty="0" sz="1450" spc="-105">
                <a:latin typeface="Arial"/>
                <a:cs typeface="Arial"/>
              </a:rPr>
              <a:t>E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v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e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n</a:t>
            </a:r>
            <a:r>
              <a:rPr dirty="0" sz="1450" spc="445">
                <a:latin typeface="Arial"/>
                <a:cs typeface="Arial"/>
              </a:rPr>
              <a:t> </a:t>
            </a:r>
            <a:r>
              <a:rPr dirty="0" sz="1450" spc="70">
                <a:latin typeface="Arial"/>
                <a:cs typeface="Arial"/>
              </a:rPr>
              <a:t>i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70">
                <a:latin typeface="Arial"/>
                <a:cs typeface="Arial"/>
              </a:rPr>
              <a:t>f</a:t>
            </a:r>
            <a:r>
              <a:rPr dirty="0" sz="1450" spc="445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y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o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u</a:t>
            </a:r>
            <a:r>
              <a:rPr dirty="0" sz="1450" spc="445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u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n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95">
                <a:latin typeface="Arial"/>
                <a:cs typeface="Arial"/>
              </a:rPr>
              <a:t>d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o</a:t>
            </a:r>
            <a:r>
              <a:rPr dirty="0" sz="1450" spc="445">
                <a:latin typeface="Arial"/>
                <a:cs typeface="Arial"/>
              </a:rPr>
              <a:t> </a:t>
            </a:r>
            <a:r>
              <a:rPr dirty="0" sz="1450" spc="215">
                <a:latin typeface="Arial"/>
                <a:cs typeface="Arial"/>
              </a:rPr>
              <a:t>th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e</a:t>
            </a:r>
            <a:r>
              <a:rPr dirty="0" sz="1450" spc="445">
                <a:latin typeface="Arial"/>
                <a:cs typeface="Arial"/>
              </a:rPr>
              <a:t> </a:t>
            </a:r>
            <a:r>
              <a:rPr dirty="0" sz="1450" spc="125">
                <a:latin typeface="Arial"/>
                <a:cs typeface="Arial"/>
              </a:rPr>
              <a:t>w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a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70">
                <a:latin typeface="Arial"/>
                <a:cs typeface="Arial"/>
              </a:rPr>
              <a:t>i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-45">
                <a:latin typeface="Arial"/>
                <a:cs typeface="Arial"/>
              </a:rPr>
              <a:t>s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95">
                <a:latin typeface="Arial"/>
                <a:cs typeface="Arial"/>
              </a:rPr>
              <a:t>t</a:t>
            </a:r>
            <a:endParaRPr sz="1450">
              <a:latin typeface="Arial"/>
              <a:cs typeface="Arial"/>
            </a:endParaRPr>
          </a:p>
          <a:p>
            <a:pPr marL="12700" marR="113664">
              <a:lnSpc>
                <a:spcPct val="125000"/>
              </a:lnSpc>
            </a:pPr>
            <a:r>
              <a:rPr dirty="0" sz="1450" spc="95">
                <a:latin typeface="Arial"/>
                <a:cs typeface="Arial"/>
              </a:rPr>
              <a:t>b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e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85">
                <a:latin typeface="Arial"/>
                <a:cs typeface="Arial"/>
              </a:rPr>
              <a:t>l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145">
                <a:latin typeface="Arial"/>
                <a:cs typeface="Arial"/>
              </a:rPr>
              <a:t>t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,</a:t>
            </a:r>
            <a:r>
              <a:rPr dirty="0" sz="1450" spc="445">
                <a:latin typeface="Arial"/>
                <a:cs typeface="Arial"/>
              </a:rPr>
              <a:t> </a:t>
            </a:r>
            <a:r>
              <a:rPr dirty="0" sz="1450" spc="215">
                <a:latin typeface="Arial"/>
                <a:cs typeface="Arial"/>
              </a:rPr>
              <a:t>th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e</a:t>
            </a:r>
            <a:r>
              <a:rPr dirty="0" sz="1450" spc="445">
                <a:latin typeface="Arial"/>
                <a:cs typeface="Arial"/>
              </a:rPr>
              <a:t> </a:t>
            </a:r>
            <a:r>
              <a:rPr dirty="0" sz="1450" spc="95">
                <a:latin typeface="Arial"/>
                <a:cs typeface="Arial"/>
              </a:rPr>
              <a:t>b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a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95">
                <a:latin typeface="Arial"/>
                <a:cs typeface="Arial"/>
              </a:rPr>
              <a:t>b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y</a:t>
            </a:r>
            <a:r>
              <a:rPr dirty="0" sz="1450" spc="445">
                <a:latin typeface="Arial"/>
                <a:cs typeface="Arial"/>
              </a:rPr>
              <a:t> </a:t>
            </a:r>
            <a:r>
              <a:rPr dirty="0" sz="1450" spc="-45">
                <a:latin typeface="Arial"/>
                <a:cs typeface="Arial"/>
              </a:rPr>
              <a:t>s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185">
                <a:latin typeface="Arial"/>
                <a:cs typeface="Arial"/>
              </a:rPr>
              <a:t>ta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y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s</a:t>
            </a:r>
            <a:r>
              <a:rPr dirty="0" sz="1450" spc="445">
                <a:latin typeface="Arial"/>
                <a:cs typeface="Arial"/>
              </a:rPr>
              <a:t> </a:t>
            </a:r>
            <a:r>
              <a:rPr dirty="0" sz="1450" spc="-45">
                <a:latin typeface="Arial"/>
                <a:cs typeface="Arial"/>
              </a:rPr>
              <a:t>s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e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c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u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70">
                <a:latin typeface="Arial"/>
                <a:cs typeface="Arial"/>
              </a:rPr>
              <a:t>r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e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140">
                <a:latin typeface="Arial"/>
                <a:cs typeface="Arial"/>
              </a:rPr>
              <a:t>ly </a:t>
            </a:r>
            <a:r>
              <a:rPr dirty="0" sz="1450" spc="180">
                <a:latin typeface="Arial"/>
                <a:cs typeface="Arial"/>
              </a:rPr>
              <a:t>in</a:t>
            </a:r>
            <a:r>
              <a:rPr dirty="0" sz="1450" spc="445">
                <a:latin typeface="Arial"/>
                <a:cs typeface="Arial"/>
              </a:rPr>
              <a:t> </a:t>
            </a:r>
            <a:r>
              <a:rPr dirty="0" sz="1450" spc="95">
                <a:latin typeface="Arial"/>
                <a:cs typeface="Arial"/>
              </a:rPr>
              <a:t>p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155">
                <a:latin typeface="Arial"/>
                <a:cs typeface="Arial"/>
              </a:rPr>
              <a:t>la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c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e</a:t>
            </a:r>
            <a:r>
              <a:rPr dirty="0" sz="1450" spc="445">
                <a:latin typeface="Arial"/>
                <a:cs typeface="Arial"/>
              </a:rPr>
              <a:t> </a:t>
            </a:r>
            <a:r>
              <a:rPr dirty="0" sz="1450" spc="125">
                <a:latin typeface="Arial"/>
                <a:cs typeface="Arial"/>
              </a:rPr>
              <a:t>w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70">
                <a:latin typeface="Arial"/>
                <a:cs typeface="Arial"/>
              </a:rPr>
              <a:t>i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215">
                <a:latin typeface="Arial"/>
                <a:cs typeface="Arial"/>
              </a:rPr>
              <a:t>th</a:t>
            </a:r>
            <a:r>
              <a:rPr dirty="0" sz="1450" spc="450">
                <a:latin typeface="Arial"/>
                <a:cs typeface="Arial"/>
              </a:rPr>
              <a:t> </a:t>
            </a:r>
            <a:r>
              <a:rPr dirty="0" sz="1450" spc="215">
                <a:latin typeface="Arial"/>
                <a:cs typeface="Arial"/>
              </a:rPr>
              <a:t>th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e</a:t>
            </a:r>
            <a:r>
              <a:rPr dirty="0" sz="1450" spc="445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v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e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-45">
                <a:latin typeface="Arial"/>
                <a:cs typeface="Arial"/>
              </a:rPr>
              <a:t>s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145">
                <a:latin typeface="Arial"/>
                <a:cs typeface="Arial"/>
              </a:rPr>
              <a:t>t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-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195">
                <a:latin typeface="Arial"/>
                <a:cs typeface="Arial"/>
              </a:rPr>
              <a:t>ty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95">
                <a:latin typeface="Arial"/>
                <a:cs typeface="Arial"/>
              </a:rPr>
              <a:t>p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-50">
                <a:latin typeface="Arial"/>
                <a:cs typeface="Arial"/>
              </a:rPr>
              <a:t>e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450" spc="95">
                <a:latin typeface="Arial"/>
                <a:cs typeface="Arial"/>
              </a:rPr>
              <a:t>b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a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95">
                <a:latin typeface="Arial"/>
                <a:cs typeface="Arial"/>
              </a:rPr>
              <a:t>b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y</a:t>
            </a:r>
            <a:r>
              <a:rPr dirty="0" sz="1450" spc="455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c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a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70">
                <a:latin typeface="Arial"/>
                <a:cs typeface="Arial"/>
              </a:rPr>
              <a:t>r</a:t>
            </a:r>
            <a:r>
              <a:rPr dirty="0" sz="1450" spc="-185">
                <a:latin typeface="Arial"/>
                <a:cs typeface="Arial"/>
              </a:rPr>
              <a:t> </a:t>
            </a:r>
            <a:r>
              <a:rPr dirty="0" sz="1450" spc="70">
                <a:latin typeface="Arial"/>
                <a:cs typeface="Arial"/>
              </a:rPr>
              <a:t>r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140">
                <a:latin typeface="Arial"/>
                <a:cs typeface="Arial"/>
              </a:rPr>
              <a:t>ie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70">
                <a:latin typeface="Arial"/>
                <a:cs typeface="Arial"/>
              </a:rPr>
              <a:t>r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,</a:t>
            </a:r>
            <a:r>
              <a:rPr dirty="0" sz="1450" spc="455">
                <a:latin typeface="Arial"/>
                <a:cs typeface="Arial"/>
              </a:rPr>
              <a:t> </a:t>
            </a:r>
            <a:r>
              <a:rPr dirty="0" sz="1450" spc="145">
                <a:latin typeface="Arial"/>
                <a:cs typeface="Arial"/>
              </a:rPr>
              <a:t>m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a</a:t>
            </a:r>
            <a:r>
              <a:rPr dirty="0" sz="1450" spc="-185">
                <a:latin typeface="Arial"/>
                <a:cs typeface="Arial"/>
              </a:rPr>
              <a:t> </a:t>
            </a:r>
            <a:r>
              <a:rPr dirty="0" sz="1450" spc="75">
                <a:latin typeface="Arial"/>
                <a:cs typeface="Arial"/>
              </a:rPr>
              <a:t>k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180">
                <a:latin typeface="Arial"/>
                <a:cs typeface="Arial"/>
              </a:rPr>
              <a:t>in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g</a:t>
            </a:r>
            <a:r>
              <a:rPr dirty="0" sz="1450" spc="455">
                <a:latin typeface="Arial"/>
                <a:cs typeface="Arial"/>
              </a:rPr>
              <a:t> </a:t>
            </a:r>
            <a:r>
              <a:rPr dirty="0" sz="1450" spc="70">
                <a:latin typeface="Arial"/>
                <a:cs typeface="Arial"/>
              </a:rPr>
              <a:t>i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95">
                <a:latin typeface="Arial"/>
                <a:cs typeface="Arial"/>
              </a:rPr>
              <a:t>t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450">
                <a:latin typeface="Arial"/>
                <a:cs typeface="Arial"/>
              </a:rPr>
              <a:t>c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o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n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v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e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n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140">
                <a:latin typeface="Arial"/>
                <a:cs typeface="Arial"/>
              </a:rPr>
              <a:t>ie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n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145">
                <a:latin typeface="Arial"/>
                <a:cs typeface="Arial"/>
              </a:rPr>
              <a:t>t</a:t>
            </a:r>
            <a:r>
              <a:rPr dirty="0" sz="1450" spc="445">
                <a:latin typeface="Arial"/>
                <a:cs typeface="Arial"/>
              </a:rPr>
              <a:t> </a:t>
            </a:r>
            <a:r>
              <a:rPr dirty="0" sz="1450" spc="215">
                <a:latin typeface="Arial"/>
                <a:cs typeface="Arial"/>
              </a:rPr>
              <a:t>to</a:t>
            </a:r>
            <a:r>
              <a:rPr dirty="0" sz="1450" spc="445">
                <a:latin typeface="Arial"/>
                <a:cs typeface="Arial"/>
              </a:rPr>
              <a:t> </a:t>
            </a:r>
            <a:r>
              <a:rPr dirty="0" sz="1450" spc="185">
                <a:latin typeface="Arial"/>
                <a:cs typeface="Arial"/>
              </a:rPr>
              <a:t>ta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 spc="75">
                <a:latin typeface="Arial"/>
                <a:cs typeface="Arial"/>
              </a:rPr>
              <a:t>k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e</a:t>
            </a:r>
            <a:r>
              <a:rPr dirty="0" sz="1450" spc="445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o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70">
                <a:latin typeface="Arial"/>
                <a:cs typeface="Arial"/>
              </a:rPr>
              <a:t>f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 spc="70">
                <a:latin typeface="Arial"/>
                <a:cs typeface="Arial"/>
              </a:rPr>
              <a:t>f</a:t>
            </a:r>
            <a:r>
              <a:rPr dirty="0" sz="1450" spc="445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a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n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 spc="45">
                <a:latin typeface="Arial"/>
                <a:cs typeface="Arial"/>
              </a:rPr>
              <a:t>d</a:t>
            </a:r>
            <a:endParaRPr sz="145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</a:pPr>
            <a:r>
              <a:rPr dirty="0" sz="1450" spc="95">
                <a:latin typeface="Arial"/>
                <a:cs typeface="Arial"/>
              </a:rPr>
              <a:t>p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u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145">
                <a:latin typeface="Arial"/>
                <a:cs typeface="Arial"/>
              </a:rPr>
              <a:t>t</a:t>
            </a:r>
            <a:r>
              <a:rPr dirty="0" sz="1450" spc="440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o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n</a:t>
            </a:r>
            <a:r>
              <a:rPr dirty="0" sz="1450" spc="44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y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o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u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70">
                <a:latin typeface="Arial"/>
                <a:cs typeface="Arial"/>
              </a:rPr>
              <a:t>r</a:t>
            </a:r>
            <a:r>
              <a:rPr dirty="0" sz="1450" spc="440">
                <a:latin typeface="Arial"/>
                <a:cs typeface="Arial"/>
              </a:rPr>
              <a:t> </a:t>
            </a:r>
            <a:r>
              <a:rPr dirty="0" sz="1450" spc="95">
                <a:latin typeface="Arial"/>
                <a:cs typeface="Arial"/>
              </a:rPr>
              <a:t>p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a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n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160">
                <a:latin typeface="Arial"/>
                <a:cs typeface="Arial"/>
              </a:rPr>
              <a:t>ts</a:t>
            </a:r>
            <a:r>
              <a:rPr dirty="0" sz="1450" spc="440">
                <a:latin typeface="Arial"/>
                <a:cs typeface="Arial"/>
              </a:rPr>
              <a:t> </a:t>
            </a:r>
            <a:r>
              <a:rPr dirty="0" sz="1450" spc="125">
                <a:latin typeface="Arial"/>
                <a:cs typeface="Arial"/>
              </a:rPr>
              <a:t>w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h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e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n</a:t>
            </a:r>
            <a:r>
              <a:rPr dirty="0" sz="1450" spc="440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u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-45">
                <a:latin typeface="Arial"/>
                <a:cs typeface="Arial"/>
              </a:rPr>
              <a:t>s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 spc="180">
                <a:latin typeface="Arial"/>
                <a:cs typeface="Arial"/>
              </a:rPr>
              <a:t>in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-50">
                <a:latin typeface="Arial"/>
                <a:cs typeface="Arial"/>
              </a:rPr>
              <a:t>g </a:t>
            </a:r>
            <a:r>
              <a:rPr dirty="0" sz="1450" spc="215">
                <a:latin typeface="Arial"/>
                <a:cs typeface="Arial"/>
              </a:rPr>
              <a:t>th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e</a:t>
            </a:r>
            <a:r>
              <a:rPr dirty="0" sz="1450" spc="440">
                <a:latin typeface="Arial"/>
                <a:cs typeface="Arial"/>
              </a:rPr>
              <a:t> </a:t>
            </a:r>
            <a:r>
              <a:rPr dirty="0" sz="1450" spc="70">
                <a:latin typeface="Arial"/>
                <a:cs typeface="Arial"/>
              </a:rPr>
              <a:t>r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>
                <a:latin typeface="Arial"/>
                <a:cs typeface="Arial"/>
              </a:rPr>
              <a:t>e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-45">
                <a:latin typeface="Arial"/>
                <a:cs typeface="Arial"/>
              </a:rPr>
              <a:t>s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 spc="145">
                <a:latin typeface="Arial"/>
                <a:cs typeface="Arial"/>
              </a:rPr>
              <a:t>t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70">
                <a:latin typeface="Arial"/>
                <a:cs typeface="Arial"/>
              </a:rPr>
              <a:t>r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o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80">
                <a:latin typeface="Arial"/>
                <a:cs typeface="Arial"/>
              </a:rPr>
              <a:t>o</a:t>
            </a:r>
            <a:r>
              <a:rPr dirty="0" sz="1450" spc="-195">
                <a:latin typeface="Arial"/>
                <a:cs typeface="Arial"/>
              </a:rPr>
              <a:t> </a:t>
            </a:r>
            <a:r>
              <a:rPr dirty="0" sz="1450" spc="145">
                <a:latin typeface="Arial"/>
                <a:cs typeface="Arial"/>
              </a:rPr>
              <a:t>m</a:t>
            </a:r>
            <a:r>
              <a:rPr dirty="0" sz="1450" spc="-190">
                <a:latin typeface="Arial"/>
                <a:cs typeface="Arial"/>
              </a:rPr>
              <a:t> </a:t>
            </a:r>
            <a:r>
              <a:rPr dirty="0" sz="1450" spc="15">
                <a:latin typeface="Arial"/>
                <a:cs typeface="Arial"/>
              </a:rPr>
              <a:t>!</a:t>
            </a:r>
            <a:endParaRPr sz="1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789025" y="7635871"/>
            <a:ext cx="3767454" cy="2390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985"/>
              </a:lnSpc>
              <a:spcBef>
                <a:spcPts val="100"/>
              </a:spcBef>
            </a:pPr>
            <a:r>
              <a:rPr dirty="0" sz="2500" spc="80" b="1">
                <a:solidFill>
                  <a:srgbClr val="94725B"/>
                </a:solidFill>
                <a:latin typeface="Arial"/>
                <a:cs typeface="Arial"/>
              </a:rPr>
              <a:t>a</a:t>
            </a:r>
            <a:r>
              <a:rPr dirty="0" sz="2500" spc="225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75" b="1">
                <a:solidFill>
                  <a:srgbClr val="94725B"/>
                </a:solidFill>
                <a:latin typeface="Arial"/>
                <a:cs typeface="Arial"/>
              </a:rPr>
              <a:t>Car</a:t>
            </a:r>
            <a:r>
              <a:rPr dirty="0" sz="2500" spc="225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120" b="1">
                <a:solidFill>
                  <a:srgbClr val="94725B"/>
                </a:solidFill>
                <a:latin typeface="Arial"/>
                <a:cs typeface="Arial"/>
              </a:rPr>
              <a:t>or</a:t>
            </a:r>
            <a:r>
              <a:rPr dirty="0" sz="2500" spc="225" b="1">
                <a:solidFill>
                  <a:srgbClr val="94725B"/>
                </a:solidFill>
                <a:latin typeface="Arial"/>
                <a:cs typeface="Arial"/>
              </a:rPr>
              <a:t> </a:t>
            </a:r>
            <a:r>
              <a:rPr dirty="0" sz="2500" spc="155" b="1">
                <a:solidFill>
                  <a:srgbClr val="94725B"/>
                </a:solidFill>
                <a:latin typeface="Arial"/>
                <a:cs typeface="Arial"/>
              </a:rPr>
              <a:t>Stroller!</a:t>
            </a:r>
            <a:endParaRPr sz="2500">
              <a:latin typeface="Arial"/>
              <a:cs typeface="Arial"/>
            </a:endParaRPr>
          </a:p>
          <a:p>
            <a:pPr marL="14604">
              <a:lnSpc>
                <a:spcPts val="2505"/>
              </a:lnSpc>
            </a:pPr>
            <a:r>
              <a:rPr dirty="0" sz="2100" spc="60">
                <a:latin typeface="Arial"/>
                <a:cs typeface="Arial"/>
              </a:rPr>
              <a:t>Just</a:t>
            </a:r>
            <a:r>
              <a:rPr dirty="0" sz="2100" spc="10">
                <a:latin typeface="Arial"/>
                <a:cs typeface="Arial"/>
              </a:rPr>
              <a:t> </a:t>
            </a:r>
            <a:r>
              <a:rPr dirty="0" sz="2100" spc="50">
                <a:latin typeface="Arial"/>
                <a:cs typeface="Arial"/>
              </a:rPr>
              <a:t>zip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85">
                <a:latin typeface="Arial"/>
                <a:cs typeface="Arial"/>
              </a:rPr>
              <a:t>down,</a:t>
            </a:r>
            <a:r>
              <a:rPr dirty="0" sz="2100" spc="10">
                <a:latin typeface="Arial"/>
                <a:cs typeface="Arial"/>
              </a:rPr>
              <a:t> </a:t>
            </a:r>
            <a:r>
              <a:rPr dirty="0" sz="2100" spc="130">
                <a:latin typeface="Arial"/>
                <a:cs typeface="Arial"/>
              </a:rPr>
              <a:t>put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70">
                <a:latin typeface="Arial"/>
                <a:cs typeface="Arial"/>
              </a:rPr>
              <a:t>your</a:t>
            </a:r>
            <a:r>
              <a:rPr dirty="0" sz="2100" spc="10">
                <a:latin typeface="Arial"/>
                <a:cs typeface="Arial"/>
              </a:rPr>
              <a:t> </a:t>
            </a:r>
            <a:r>
              <a:rPr dirty="0" sz="2100" spc="40">
                <a:latin typeface="Arial"/>
                <a:cs typeface="Arial"/>
              </a:rPr>
              <a:t>baby</a:t>
            </a:r>
            <a:endParaRPr sz="2100">
              <a:latin typeface="Arial"/>
              <a:cs typeface="Arial"/>
            </a:endParaRPr>
          </a:p>
          <a:p>
            <a:pPr marL="14604" marR="5080">
              <a:lnSpc>
                <a:spcPct val="104200"/>
              </a:lnSpc>
            </a:pPr>
            <a:r>
              <a:rPr dirty="0" sz="2100" spc="100">
                <a:latin typeface="Arial"/>
                <a:cs typeface="Arial"/>
              </a:rPr>
              <a:t>in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 spc="85">
                <a:latin typeface="Arial"/>
                <a:cs typeface="Arial"/>
              </a:rPr>
              <a:t>the</a:t>
            </a:r>
            <a:r>
              <a:rPr dirty="0" sz="2100" spc="4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car,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 spc="75">
                <a:latin typeface="Arial"/>
                <a:cs typeface="Arial"/>
              </a:rPr>
              <a:t>and</a:t>
            </a:r>
            <a:r>
              <a:rPr dirty="0" sz="2100" spc="40">
                <a:latin typeface="Arial"/>
                <a:cs typeface="Arial"/>
              </a:rPr>
              <a:t> </a:t>
            </a:r>
            <a:r>
              <a:rPr dirty="0" sz="2100" spc="65">
                <a:latin typeface="Arial"/>
                <a:cs typeface="Arial"/>
              </a:rPr>
              <a:t>you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can</a:t>
            </a:r>
            <a:r>
              <a:rPr dirty="0" sz="2100" spc="40">
                <a:latin typeface="Arial"/>
                <a:cs typeface="Arial"/>
              </a:rPr>
              <a:t> </a:t>
            </a:r>
            <a:r>
              <a:rPr dirty="0" sz="2100" spc="45">
                <a:latin typeface="Arial"/>
                <a:cs typeface="Arial"/>
              </a:rPr>
              <a:t>drive </a:t>
            </a:r>
            <a:r>
              <a:rPr dirty="0" sz="2100" spc="90">
                <a:latin typeface="Arial"/>
                <a:cs typeface="Arial"/>
              </a:rPr>
              <a:t>right</a:t>
            </a:r>
            <a:r>
              <a:rPr dirty="0" sz="2100" spc="5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away</a:t>
            </a:r>
            <a:r>
              <a:rPr dirty="0" sz="2100" spc="50">
                <a:latin typeface="Arial"/>
                <a:cs typeface="Arial"/>
              </a:rPr>
              <a:t> </a:t>
            </a:r>
            <a:r>
              <a:rPr dirty="0" sz="2100" spc="125">
                <a:latin typeface="Arial"/>
                <a:cs typeface="Arial"/>
              </a:rPr>
              <a:t>without</a:t>
            </a:r>
            <a:r>
              <a:rPr dirty="0" sz="2100" spc="50">
                <a:latin typeface="Arial"/>
                <a:cs typeface="Arial"/>
              </a:rPr>
              <a:t> having </a:t>
            </a:r>
            <a:r>
              <a:rPr dirty="0" sz="2100" spc="110">
                <a:latin typeface="Arial"/>
                <a:cs typeface="Arial"/>
              </a:rPr>
              <a:t>to </a:t>
            </a:r>
            <a:r>
              <a:rPr dirty="0" sz="2100" spc="55">
                <a:latin typeface="Arial"/>
                <a:cs typeface="Arial"/>
              </a:rPr>
              <a:t>remove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85">
                <a:latin typeface="Arial"/>
                <a:cs typeface="Arial"/>
              </a:rPr>
              <a:t>the</a:t>
            </a:r>
            <a:r>
              <a:rPr dirty="0" sz="2100" spc="20">
                <a:latin typeface="Arial"/>
                <a:cs typeface="Arial"/>
              </a:rPr>
              <a:t> </a:t>
            </a:r>
            <a:r>
              <a:rPr dirty="0" sz="2100" spc="60">
                <a:latin typeface="Arial"/>
                <a:cs typeface="Arial"/>
              </a:rPr>
              <a:t>baby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50">
                <a:latin typeface="Arial"/>
                <a:cs typeface="Arial"/>
              </a:rPr>
              <a:t>carrier</a:t>
            </a:r>
            <a:r>
              <a:rPr dirty="0" sz="2100" spc="20">
                <a:latin typeface="Arial"/>
                <a:cs typeface="Arial"/>
              </a:rPr>
              <a:t> </a:t>
            </a:r>
            <a:r>
              <a:rPr dirty="0" sz="2100" spc="65">
                <a:latin typeface="Arial"/>
                <a:cs typeface="Arial"/>
              </a:rPr>
              <a:t>or </a:t>
            </a:r>
            <a:r>
              <a:rPr dirty="0" sz="2100" spc="50">
                <a:latin typeface="Arial"/>
                <a:cs typeface="Arial"/>
              </a:rPr>
              <a:t>store</a:t>
            </a:r>
            <a:r>
              <a:rPr dirty="0" sz="2100" spc="150">
                <a:latin typeface="Arial"/>
                <a:cs typeface="Arial"/>
              </a:rPr>
              <a:t> </a:t>
            </a:r>
            <a:r>
              <a:rPr dirty="0" sz="2100" spc="140">
                <a:latin typeface="Arial"/>
                <a:cs typeface="Arial"/>
              </a:rPr>
              <a:t>it</a:t>
            </a:r>
            <a:r>
              <a:rPr dirty="0" sz="2100" spc="15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separately—</a:t>
            </a:r>
            <a:r>
              <a:rPr dirty="0" sz="2100" spc="60">
                <a:latin typeface="Arial"/>
                <a:cs typeface="Arial"/>
              </a:rPr>
              <a:t>wearing</a:t>
            </a:r>
            <a:r>
              <a:rPr dirty="0" sz="2100" spc="155">
                <a:latin typeface="Arial"/>
                <a:cs typeface="Arial"/>
              </a:rPr>
              <a:t> </a:t>
            </a:r>
            <a:r>
              <a:rPr dirty="0" sz="2100" spc="114">
                <a:latin typeface="Arial"/>
                <a:cs typeface="Arial"/>
              </a:rPr>
              <a:t>it </a:t>
            </a:r>
            <a:r>
              <a:rPr dirty="0" sz="2100" spc="85">
                <a:latin typeface="Arial"/>
                <a:cs typeface="Arial"/>
              </a:rPr>
              <a:t>comfortably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as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 spc="-25">
                <a:latin typeface="Arial"/>
                <a:cs typeface="Arial"/>
              </a:rPr>
              <a:t>is!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360211" y="500845"/>
            <a:ext cx="937894" cy="728345"/>
          </a:xfrm>
          <a:prstGeom prst="rect">
            <a:avLst/>
          </a:prstGeom>
        </p:spPr>
        <p:txBody>
          <a:bodyPr wrap="square" lIns="0" tIns="10858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5000" spc="-25">
                <a:solidFill>
                  <a:srgbClr val="94725B"/>
                </a:solidFill>
                <a:latin typeface="Arial"/>
                <a:cs typeface="Arial"/>
              </a:rPr>
              <a:t>02</a:t>
            </a:r>
            <a:endParaRPr sz="5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0EF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927591"/>
            <a:ext cx="18288000" cy="359410"/>
          </a:xfrm>
          <a:custGeom>
            <a:avLst/>
            <a:gdLst/>
            <a:ahLst/>
            <a:cxnLst/>
            <a:rect l="l" t="t" r="r" b="b"/>
            <a:pathLst>
              <a:path w="18288000" h="359409">
                <a:moveTo>
                  <a:pt x="18287999" y="359407"/>
                </a:moveTo>
                <a:lnTo>
                  <a:pt x="0" y="35940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359407"/>
                </a:lnTo>
                <a:close/>
              </a:path>
            </a:pathLst>
          </a:custGeom>
          <a:solidFill>
            <a:srgbClr val="D1C9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7540" y="6799165"/>
            <a:ext cx="7416165" cy="44450"/>
          </a:xfrm>
          <a:custGeom>
            <a:avLst/>
            <a:gdLst/>
            <a:ahLst/>
            <a:cxnLst/>
            <a:rect l="l" t="t" r="r" b="b"/>
            <a:pathLst>
              <a:path w="7416165" h="44450">
                <a:moveTo>
                  <a:pt x="0" y="43827"/>
                </a:moveTo>
                <a:lnTo>
                  <a:pt x="7415568" y="0"/>
                </a:lnTo>
              </a:path>
            </a:pathLst>
          </a:custGeom>
          <a:ln w="28574">
            <a:solidFill>
              <a:srgbClr val="5284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0212040" y="2796132"/>
            <a:ext cx="6745605" cy="6159500"/>
            <a:chOff x="10212040" y="2796132"/>
            <a:chExt cx="6745605" cy="6159500"/>
          </a:xfrm>
        </p:grpSpPr>
        <p:sp>
          <p:nvSpPr>
            <p:cNvPr id="6" name="object 6"/>
            <p:cNvSpPr/>
            <p:nvPr/>
          </p:nvSpPr>
          <p:spPr>
            <a:xfrm>
              <a:off x="13212378" y="3979834"/>
              <a:ext cx="1346200" cy="2647950"/>
            </a:xfrm>
            <a:custGeom>
              <a:avLst/>
              <a:gdLst/>
              <a:ahLst/>
              <a:cxnLst/>
              <a:rect l="l" t="t" r="r" b="b"/>
              <a:pathLst>
                <a:path w="1346200" h="2647950">
                  <a:moveTo>
                    <a:pt x="224755" y="2647540"/>
                  </a:moveTo>
                  <a:lnTo>
                    <a:pt x="0" y="1199894"/>
                  </a:lnTo>
                  <a:lnTo>
                    <a:pt x="1134300" y="37783"/>
                  </a:lnTo>
                  <a:lnTo>
                    <a:pt x="1346104" y="0"/>
                  </a:lnTo>
                  <a:lnTo>
                    <a:pt x="1346104" y="1593382"/>
                  </a:lnTo>
                  <a:lnTo>
                    <a:pt x="224755" y="2647540"/>
                  </a:lnTo>
                  <a:close/>
                </a:path>
              </a:pathLst>
            </a:custGeom>
            <a:solidFill>
              <a:srgbClr val="1C01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679966" y="5659848"/>
              <a:ext cx="1339850" cy="2908300"/>
            </a:xfrm>
            <a:custGeom>
              <a:avLst/>
              <a:gdLst/>
              <a:ahLst/>
              <a:cxnLst/>
              <a:rect l="l" t="t" r="r" b="b"/>
              <a:pathLst>
                <a:path w="1339850" h="2908300">
                  <a:moveTo>
                    <a:pt x="1339359" y="2908111"/>
                  </a:moveTo>
                  <a:lnTo>
                    <a:pt x="0" y="1029868"/>
                  </a:lnTo>
                  <a:lnTo>
                    <a:pt x="0" y="0"/>
                  </a:lnTo>
                  <a:lnTo>
                    <a:pt x="1339359" y="1886338"/>
                  </a:lnTo>
                  <a:lnTo>
                    <a:pt x="1339359" y="2908111"/>
                  </a:lnTo>
                  <a:close/>
                </a:path>
              </a:pathLst>
            </a:custGeom>
            <a:solidFill>
              <a:srgbClr val="9FCD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12040" y="2796132"/>
              <a:ext cx="6745094" cy="6159499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877540" y="3973732"/>
            <a:ext cx="377825" cy="377825"/>
          </a:xfrm>
          <a:custGeom>
            <a:avLst/>
            <a:gdLst/>
            <a:ahLst/>
            <a:cxnLst/>
            <a:rect l="l" t="t" r="r" b="b"/>
            <a:pathLst>
              <a:path w="377825" h="377825">
                <a:moveTo>
                  <a:pt x="188658" y="377317"/>
                </a:moveTo>
                <a:lnTo>
                  <a:pt x="138506" y="370578"/>
                </a:lnTo>
                <a:lnTo>
                  <a:pt x="93439" y="351560"/>
                </a:lnTo>
                <a:lnTo>
                  <a:pt x="55257" y="322060"/>
                </a:lnTo>
                <a:lnTo>
                  <a:pt x="25757" y="283878"/>
                </a:lnTo>
                <a:lnTo>
                  <a:pt x="6739" y="238811"/>
                </a:lnTo>
                <a:lnTo>
                  <a:pt x="0" y="188658"/>
                </a:lnTo>
                <a:lnTo>
                  <a:pt x="6739" y="138506"/>
                </a:lnTo>
                <a:lnTo>
                  <a:pt x="25757" y="93439"/>
                </a:lnTo>
                <a:lnTo>
                  <a:pt x="55257" y="55257"/>
                </a:lnTo>
                <a:lnTo>
                  <a:pt x="93439" y="25757"/>
                </a:lnTo>
                <a:lnTo>
                  <a:pt x="138506" y="6739"/>
                </a:lnTo>
                <a:lnTo>
                  <a:pt x="188658" y="0"/>
                </a:lnTo>
                <a:lnTo>
                  <a:pt x="238813" y="6739"/>
                </a:lnTo>
                <a:lnTo>
                  <a:pt x="283880" y="25757"/>
                </a:lnTo>
                <a:lnTo>
                  <a:pt x="322063" y="55257"/>
                </a:lnTo>
                <a:lnTo>
                  <a:pt x="351563" y="93439"/>
                </a:lnTo>
                <a:lnTo>
                  <a:pt x="370581" y="138506"/>
                </a:lnTo>
                <a:lnTo>
                  <a:pt x="377321" y="188658"/>
                </a:lnTo>
                <a:lnTo>
                  <a:pt x="370581" y="238811"/>
                </a:lnTo>
                <a:lnTo>
                  <a:pt x="351563" y="283878"/>
                </a:lnTo>
                <a:lnTo>
                  <a:pt x="322063" y="322060"/>
                </a:lnTo>
                <a:lnTo>
                  <a:pt x="283880" y="351560"/>
                </a:lnTo>
                <a:lnTo>
                  <a:pt x="238813" y="370578"/>
                </a:lnTo>
                <a:lnTo>
                  <a:pt x="188658" y="377317"/>
                </a:lnTo>
                <a:close/>
              </a:path>
            </a:pathLst>
          </a:custGeom>
          <a:solidFill>
            <a:srgbClr val="528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$PPTXTitle"/>
          <p:cNvSpPr txBox="1">
            <a:spLocks noGrp="1"/>
          </p:cNvSpPr>
          <p:nvPr>
            <p:ph type="title"/>
          </p:nvPr>
        </p:nvSpPr>
        <p:spPr>
          <a:xfrm>
            <a:off x="702590" y="541945"/>
            <a:ext cx="10643870" cy="9093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800" spc="-155">
                <a:solidFill>
                  <a:srgbClr val="6F4F47"/>
                </a:solidFill>
                <a:latin typeface="Nanum Myeongjo"/>
                <a:cs typeface="Nanum Myeongjo"/>
              </a:rPr>
              <a:t>Satisfaction</a:t>
            </a:r>
            <a:r>
              <a:rPr dirty="0" sz="5800" spc="-275">
                <a:solidFill>
                  <a:srgbClr val="6F4F47"/>
                </a:solidFill>
                <a:latin typeface="Nanum Myeongjo"/>
                <a:cs typeface="Nanum Myeongjo"/>
              </a:rPr>
              <a:t> </a:t>
            </a:r>
            <a:r>
              <a:rPr dirty="0" sz="5800" spc="-50">
                <a:solidFill>
                  <a:srgbClr val="6F4F47"/>
                </a:solidFill>
                <a:latin typeface="Nanum Myeongjo"/>
                <a:cs typeface="Nanum Myeongjo"/>
              </a:rPr>
              <a:t>of</a:t>
            </a:r>
            <a:r>
              <a:rPr dirty="0" sz="5800" spc="-275">
                <a:solidFill>
                  <a:srgbClr val="6F4F47"/>
                </a:solidFill>
                <a:latin typeface="Nanum Myeongjo"/>
                <a:cs typeface="Nanum Myeongjo"/>
              </a:rPr>
              <a:t> </a:t>
            </a:r>
            <a:r>
              <a:rPr dirty="0" sz="5800" spc="-150">
                <a:solidFill>
                  <a:srgbClr val="6F4F47"/>
                </a:solidFill>
                <a:latin typeface="Nanum Myeongjo"/>
                <a:cs typeface="Nanum Myeongjo"/>
              </a:rPr>
              <a:t>Parents</a:t>
            </a:r>
            <a:r>
              <a:rPr dirty="0" sz="5800" spc="-295">
                <a:solidFill>
                  <a:srgbClr val="6F4F47"/>
                </a:solidFill>
                <a:latin typeface="Nanum Myeongjo"/>
                <a:cs typeface="Nanum Myeongjo"/>
              </a:rPr>
              <a:t> </a:t>
            </a:r>
            <a:r>
              <a:rPr dirty="0" sz="5800" spc="-140">
                <a:solidFill>
                  <a:srgbClr val="6F4F47"/>
                </a:solidFill>
                <a:latin typeface="Nanum Myeongjo"/>
                <a:cs typeface="Nanum Myeongjo"/>
              </a:rPr>
              <a:t>Using</a:t>
            </a:r>
            <a:r>
              <a:rPr dirty="0" sz="5800" spc="-275">
                <a:solidFill>
                  <a:srgbClr val="6F4F47"/>
                </a:solidFill>
                <a:latin typeface="Nanum Myeongjo"/>
                <a:cs typeface="Nanum Myeongjo"/>
              </a:rPr>
              <a:t> </a:t>
            </a:r>
            <a:r>
              <a:rPr dirty="0" sz="5800" spc="-25">
                <a:solidFill>
                  <a:srgbClr val="6F4F47"/>
                </a:solidFill>
                <a:latin typeface="Nanum Myeongjo"/>
                <a:cs typeface="Nanum Myeongjo"/>
              </a:rPr>
              <a:t>Other</a:t>
            </a:r>
            <a:endParaRPr sz="5800">
              <a:latin typeface="Nanum Myeongjo"/>
              <a:cs typeface="Nanum Myeongj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2590" y="1770670"/>
            <a:ext cx="2969895" cy="9093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800" spc="-150" b="1">
                <a:solidFill>
                  <a:srgbClr val="6F4F47"/>
                </a:solidFill>
                <a:latin typeface="Nanum Myeongjo"/>
                <a:cs typeface="Nanum Myeongjo"/>
              </a:rPr>
              <a:t>Brands</a:t>
            </a:r>
            <a:r>
              <a:rPr dirty="0" sz="5800" spc="-270" b="1">
                <a:solidFill>
                  <a:srgbClr val="6F4F47"/>
                </a:solidFill>
                <a:latin typeface="Nanum Myeongjo"/>
                <a:cs typeface="Nanum Myeongjo"/>
              </a:rPr>
              <a:t> </a:t>
            </a:r>
            <a:r>
              <a:rPr dirty="0" sz="5800" spc="-25" b="1">
                <a:solidFill>
                  <a:srgbClr val="6F4F47"/>
                </a:solidFill>
                <a:latin typeface="Nanum Myeongjo"/>
                <a:cs typeface="Nanum Myeongjo"/>
              </a:rPr>
              <a:t>of</a:t>
            </a:r>
            <a:endParaRPr sz="5800">
              <a:latin typeface="Nanum Myeongjo"/>
              <a:cs typeface="Nanum Myeongj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44898" y="1814311"/>
            <a:ext cx="4174490" cy="878840"/>
          </a:xfrm>
          <a:prstGeom prst="rect">
            <a:avLst/>
          </a:prstGeom>
          <a:solidFill>
            <a:srgbClr val="FF6100">
              <a:alpha val="39999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6715"/>
              </a:lnSpc>
            </a:pPr>
            <a:r>
              <a:rPr dirty="0" sz="5800" spc="-120" b="1">
                <a:solidFill>
                  <a:srgbClr val="6F4F47"/>
                </a:solidFill>
                <a:latin typeface="Nanum Myeongjo"/>
                <a:cs typeface="Nanum Myeongjo"/>
              </a:rPr>
              <a:t>Baby</a:t>
            </a:r>
            <a:r>
              <a:rPr dirty="0" sz="5800" spc="-295" b="1">
                <a:solidFill>
                  <a:srgbClr val="6F4F47"/>
                </a:solidFill>
                <a:latin typeface="Nanum Myeongjo"/>
                <a:cs typeface="Nanum Myeongjo"/>
              </a:rPr>
              <a:t> </a:t>
            </a:r>
            <a:r>
              <a:rPr dirty="0" sz="5800" spc="-135" b="1">
                <a:solidFill>
                  <a:srgbClr val="6F4F47"/>
                </a:solidFill>
                <a:latin typeface="Nanum Myeongjo"/>
                <a:cs typeface="Nanum Myeongjo"/>
              </a:rPr>
              <a:t>Carriers</a:t>
            </a:r>
            <a:endParaRPr sz="5800">
              <a:latin typeface="Nanum Myeongjo"/>
              <a:cs typeface="Nanum Myeongj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4840" y="7776776"/>
            <a:ext cx="6468745" cy="106172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240"/>
              </a:spcBef>
            </a:pPr>
            <a:r>
              <a:rPr dirty="0" sz="2300">
                <a:solidFill>
                  <a:srgbClr val="5284FF"/>
                </a:solidFill>
                <a:latin typeface="Arial"/>
                <a:cs typeface="Arial"/>
              </a:rPr>
              <a:t>#</a:t>
            </a:r>
            <a:r>
              <a:rPr dirty="0" sz="2300" spc="240">
                <a:solidFill>
                  <a:srgbClr val="5284FF"/>
                </a:solidFill>
                <a:latin typeface="Arial"/>
                <a:cs typeface="Arial"/>
              </a:rPr>
              <a:t> </a:t>
            </a:r>
            <a:r>
              <a:rPr dirty="0" sz="2300" spc="110">
                <a:solidFill>
                  <a:srgbClr val="5284FF"/>
                </a:solidFill>
                <a:latin typeface="Arial"/>
                <a:cs typeface="Arial"/>
              </a:rPr>
              <a:t>This</a:t>
            </a:r>
            <a:r>
              <a:rPr dirty="0" sz="2300" spc="245">
                <a:solidFill>
                  <a:srgbClr val="5284FF"/>
                </a:solidFill>
                <a:latin typeface="Arial"/>
                <a:cs typeface="Arial"/>
              </a:rPr>
              <a:t> </a:t>
            </a:r>
            <a:r>
              <a:rPr dirty="0" sz="2300" spc="225">
                <a:solidFill>
                  <a:srgbClr val="5284FF"/>
                </a:solidFill>
                <a:latin typeface="Arial"/>
                <a:cs typeface="Arial"/>
              </a:rPr>
              <a:t>information</a:t>
            </a:r>
            <a:r>
              <a:rPr dirty="0" sz="2300" spc="240">
                <a:solidFill>
                  <a:srgbClr val="5284FF"/>
                </a:solidFill>
                <a:latin typeface="Arial"/>
                <a:cs typeface="Arial"/>
              </a:rPr>
              <a:t> </a:t>
            </a:r>
            <a:r>
              <a:rPr dirty="0" sz="2300" spc="70">
                <a:solidFill>
                  <a:srgbClr val="5284FF"/>
                </a:solidFill>
                <a:latin typeface="Arial"/>
                <a:cs typeface="Arial"/>
              </a:rPr>
              <a:t>is</a:t>
            </a:r>
            <a:r>
              <a:rPr dirty="0" sz="2300" spc="240">
                <a:solidFill>
                  <a:srgbClr val="5284FF"/>
                </a:solidFill>
                <a:latin typeface="Arial"/>
                <a:cs typeface="Arial"/>
              </a:rPr>
              <a:t> </a:t>
            </a:r>
            <a:r>
              <a:rPr dirty="0" sz="2300" spc="125">
                <a:solidFill>
                  <a:srgbClr val="5284FF"/>
                </a:solidFill>
                <a:latin typeface="Arial"/>
                <a:cs typeface="Arial"/>
              </a:rPr>
              <a:t>based</a:t>
            </a:r>
            <a:r>
              <a:rPr dirty="0" sz="2300" spc="245">
                <a:solidFill>
                  <a:srgbClr val="5284FF"/>
                </a:solidFill>
                <a:latin typeface="Arial"/>
                <a:cs typeface="Arial"/>
              </a:rPr>
              <a:t> </a:t>
            </a:r>
            <a:r>
              <a:rPr dirty="0" sz="2300" spc="175">
                <a:solidFill>
                  <a:srgbClr val="5284FF"/>
                </a:solidFill>
                <a:latin typeface="Arial"/>
                <a:cs typeface="Arial"/>
              </a:rPr>
              <a:t>on</a:t>
            </a:r>
            <a:r>
              <a:rPr dirty="0" sz="2300" spc="240">
                <a:solidFill>
                  <a:srgbClr val="5284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5284FF"/>
                </a:solidFill>
                <a:latin typeface="Arial"/>
                <a:cs typeface="Arial"/>
              </a:rPr>
              <a:t>a</a:t>
            </a:r>
            <a:r>
              <a:rPr dirty="0" sz="2300" spc="245">
                <a:solidFill>
                  <a:srgbClr val="5284FF"/>
                </a:solidFill>
                <a:latin typeface="Arial"/>
                <a:cs typeface="Arial"/>
              </a:rPr>
              <a:t> </a:t>
            </a:r>
            <a:r>
              <a:rPr dirty="0" sz="2300" spc="175">
                <a:solidFill>
                  <a:srgbClr val="5284FF"/>
                </a:solidFill>
                <a:latin typeface="Arial"/>
                <a:cs typeface="Arial"/>
              </a:rPr>
              <a:t>statistical </a:t>
            </a:r>
            <a:r>
              <a:rPr dirty="0" sz="2300" spc="130">
                <a:solidFill>
                  <a:srgbClr val="5284FF"/>
                </a:solidFill>
                <a:latin typeface="Arial"/>
                <a:cs typeface="Arial"/>
              </a:rPr>
              <a:t>analysis</a:t>
            </a:r>
            <a:r>
              <a:rPr dirty="0" sz="2300" spc="240">
                <a:solidFill>
                  <a:srgbClr val="5284FF"/>
                </a:solidFill>
                <a:latin typeface="Arial"/>
                <a:cs typeface="Arial"/>
              </a:rPr>
              <a:t> </a:t>
            </a:r>
            <a:r>
              <a:rPr dirty="0" sz="2300" spc="165">
                <a:solidFill>
                  <a:srgbClr val="5284FF"/>
                </a:solidFill>
                <a:latin typeface="Arial"/>
                <a:cs typeface="Arial"/>
              </a:rPr>
              <a:t>of</a:t>
            </a:r>
            <a:r>
              <a:rPr dirty="0" sz="2300" spc="240">
                <a:solidFill>
                  <a:srgbClr val="5284FF"/>
                </a:solidFill>
                <a:latin typeface="Arial"/>
                <a:cs typeface="Arial"/>
              </a:rPr>
              <a:t> </a:t>
            </a:r>
            <a:r>
              <a:rPr dirty="0" sz="2300" spc="70">
                <a:solidFill>
                  <a:srgbClr val="5284FF"/>
                </a:solidFill>
                <a:latin typeface="Arial"/>
                <a:cs typeface="Arial"/>
              </a:rPr>
              <a:t>100</a:t>
            </a:r>
            <a:r>
              <a:rPr dirty="0" sz="2300" spc="245">
                <a:solidFill>
                  <a:srgbClr val="5284FF"/>
                </a:solidFill>
                <a:latin typeface="Arial"/>
                <a:cs typeface="Arial"/>
              </a:rPr>
              <a:t> </a:t>
            </a:r>
            <a:r>
              <a:rPr dirty="0" sz="2300" spc="165">
                <a:solidFill>
                  <a:srgbClr val="5284FF"/>
                </a:solidFill>
                <a:latin typeface="Arial"/>
                <a:cs typeface="Arial"/>
              </a:rPr>
              <a:t>baby</a:t>
            </a:r>
            <a:r>
              <a:rPr dirty="0" sz="2300" spc="240">
                <a:solidFill>
                  <a:srgbClr val="5284FF"/>
                </a:solidFill>
                <a:latin typeface="Arial"/>
                <a:cs typeface="Arial"/>
              </a:rPr>
              <a:t> </a:t>
            </a:r>
            <a:r>
              <a:rPr dirty="0" sz="2300" spc="165">
                <a:solidFill>
                  <a:srgbClr val="5284FF"/>
                </a:solidFill>
                <a:latin typeface="Arial"/>
                <a:cs typeface="Arial"/>
              </a:rPr>
              <a:t>carrier</a:t>
            </a:r>
            <a:r>
              <a:rPr dirty="0" sz="2300" spc="240">
                <a:solidFill>
                  <a:srgbClr val="5284FF"/>
                </a:solidFill>
                <a:latin typeface="Arial"/>
                <a:cs typeface="Arial"/>
              </a:rPr>
              <a:t> </a:t>
            </a:r>
            <a:r>
              <a:rPr dirty="0" sz="2300" spc="100">
                <a:solidFill>
                  <a:srgbClr val="5284FF"/>
                </a:solidFill>
                <a:latin typeface="Arial"/>
                <a:cs typeface="Arial"/>
              </a:rPr>
              <a:t>users</a:t>
            </a:r>
            <a:r>
              <a:rPr dirty="0" sz="2300" spc="245">
                <a:solidFill>
                  <a:srgbClr val="5284FF"/>
                </a:solidFill>
                <a:latin typeface="Arial"/>
                <a:cs typeface="Arial"/>
              </a:rPr>
              <a:t> </a:t>
            </a:r>
            <a:r>
              <a:rPr dirty="0" sz="2300" spc="175">
                <a:solidFill>
                  <a:srgbClr val="5284FF"/>
                </a:solidFill>
                <a:latin typeface="Arial"/>
                <a:cs typeface="Arial"/>
              </a:rPr>
              <a:t>at</a:t>
            </a:r>
            <a:r>
              <a:rPr dirty="0" sz="2300" spc="240">
                <a:solidFill>
                  <a:srgbClr val="5284FF"/>
                </a:solidFill>
                <a:latin typeface="Arial"/>
                <a:cs typeface="Arial"/>
              </a:rPr>
              <a:t> </a:t>
            </a:r>
            <a:r>
              <a:rPr dirty="0" sz="2300" spc="155">
                <a:solidFill>
                  <a:srgbClr val="5284FF"/>
                </a:solidFill>
                <a:latin typeface="Arial"/>
                <a:cs typeface="Arial"/>
              </a:rPr>
              <a:t>the </a:t>
            </a:r>
            <a:r>
              <a:rPr dirty="0" sz="2300" spc="80">
                <a:solidFill>
                  <a:srgbClr val="5284FF"/>
                </a:solidFill>
                <a:latin typeface="Arial"/>
                <a:cs typeface="Arial"/>
              </a:rPr>
              <a:t>2022</a:t>
            </a:r>
            <a:r>
              <a:rPr dirty="0" sz="2300" spc="145">
                <a:solidFill>
                  <a:srgbClr val="5284FF"/>
                </a:solidFill>
                <a:latin typeface="Arial"/>
                <a:cs typeface="Arial"/>
              </a:rPr>
              <a:t> </a:t>
            </a:r>
            <a:r>
              <a:rPr dirty="0" sz="2300" spc="-30">
                <a:solidFill>
                  <a:srgbClr val="5284FF"/>
                </a:solidFill>
                <a:latin typeface="Arial"/>
                <a:cs typeface="Arial"/>
              </a:rPr>
              <a:t>COEX</a:t>
            </a:r>
            <a:r>
              <a:rPr dirty="0" sz="2300" spc="150">
                <a:solidFill>
                  <a:srgbClr val="5284FF"/>
                </a:solidFill>
                <a:latin typeface="Arial"/>
                <a:cs typeface="Arial"/>
              </a:rPr>
              <a:t> </a:t>
            </a:r>
            <a:r>
              <a:rPr dirty="0" sz="2300" spc="120">
                <a:solidFill>
                  <a:srgbClr val="5284FF"/>
                </a:solidFill>
                <a:latin typeface="Arial"/>
                <a:cs typeface="Arial"/>
              </a:rPr>
              <a:t>Baby</a:t>
            </a:r>
            <a:r>
              <a:rPr dirty="0" sz="2300" spc="150">
                <a:solidFill>
                  <a:srgbClr val="5284FF"/>
                </a:solidFill>
                <a:latin typeface="Arial"/>
                <a:cs typeface="Arial"/>
              </a:rPr>
              <a:t> </a:t>
            </a:r>
            <a:r>
              <a:rPr dirty="0" sz="2300" spc="100">
                <a:solidFill>
                  <a:srgbClr val="5284FF"/>
                </a:solidFill>
                <a:latin typeface="Arial"/>
                <a:cs typeface="Arial"/>
              </a:rPr>
              <a:t>Fair.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12440" y="5537027"/>
            <a:ext cx="1004569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25" b="1">
                <a:latin typeface="Arial"/>
                <a:cs typeface="Arial"/>
              </a:rPr>
              <a:t>70%</a:t>
            </a:r>
            <a:endParaRPr sz="3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966610" y="5599862"/>
            <a:ext cx="1004569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25" b="1">
                <a:latin typeface="Arial"/>
                <a:cs typeface="Arial"/>
              </a:rPr>
              <a:t>20%</a:t>
            </a:r>
            <a:endParaRPr sz="3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983724" y="3235338"/>
            <a:ext cx="970280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45" b="1">
                <a:latin typeface="Arial"/>
                <a:cs typeface="Arial"/>
              </a:rPr>
              <a:t>10%</a:t>
            </a:r>
            <a:endParaRPr sz="3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77540" y="4974811"/>
            <a:ext cx="377825" cy="377825"/>
          </a:xfrm>
          <a:custGeom>
            <a:avLst/>
            <a:gdLst/>
            <a:ahLst/>
            <a:cxnLst/>
            <a:rect l="l" t="t" r="r" b="b"/>
            <a:pathLst>
              <a:path w="377825" h="377825">
                <a:moveTo>
                  <a:pt x="188658" y="377317"/>
                </a:moveTo>
                <a:lnTo>
                  <a:pt x="138506" y="370578"/>
                </a:lnTo>
                <a:lnTo>
                  <a:pt x="93439" y="351560"/>
                </a:lnTo>
                <a:lnTo>
                  <a:pt x="55257" y="322060"/>
                </a:lnTo>
                <a:lnTo>
                  <a:pt x="25757" y="283878"/>
                </a:lnTo>
                <a:lnTo>
                  <a:pt x="6739" y="238811"/>
                </a:lnTo>
                <a:lnTo>
                  <a:pt x="0" y="188658"/>
                </a:lnTo>
                <a:lnTo>
                  <a:pt x="6739" y="138506"/>
                </a:lnTo>
                <a:lnTo>
                  <a:pt x="25757" y="93439"/>
                </a:lnTo>
                <a:lnTo>
                  <a:pt x="55257" y="55257"/>
                </a:lnTo>
                <a:lnTo>
                  <a:pt x="93439" y="25757"/>
                </a:lnTo>
                <a:lnTo>
                  <a:pt x="138506" y="6739"/>
                </a:lnTo>
                <a:lnTo>
                  <a:pt x="188658" y="0"/>
                </a:lnTo>
                <a:lnTo>
                  <a:pt x="238813" y="6739"/>
                </a:lnTo>
                <a:lnTo>
                  <a:pt x="283880" y="25757"/>
                </a:lnTo>
                <a:lnTo>
                  <a:pt x="322063" y="55257"/>
                </a:lnTo>
                <a:lnTo>
                  <a:pt x="351563" y="93439"/>
                </a:lnTo>
                <a:lnTo>
                  <a:pt x="370581" y="138506"/>
                </a:lnTo>
                <a:lnTo>
                  <a:pt x="377321" y="188658"/>
                </a:lnTo>
                <a:lnTo>
                  <a:pt x="370581" y="238811"/>
                </a:lnTo>
                <a:lnTo>
                  <a:pt x="351563" y="283878"/>
                </a:lnTo>
                <a:lnTo>
                  <a:pt x="322063" y="322060"/>
                </a:lnTo>
                <a:lnTo>
                  <a:pt x="283880" y="351560"/>
                </a:lnTo>
                <a:lnTo>
                  <a:pt x="238813" y="370578"/>
                </a:lnTo>
                <a:lnTo>
                  <a:pt x="188658" y="3773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77540" y="5975890"/>
            <a:ext cx="377825" cy="377825"/>
          </a:xfrm>
          <a:custGeom>
            <a:avLst/>
            <a:gdLst/>
            <a:ahLst/>
            <a:cxnLst/>
            <a:rect l="l" t="t" r="r" b="b"/>
            <a:pathLst>
              <a:path w="377825" h="377825">
                <a:moveTo>
                  <a:pt x="188658" y="377317"/>
                </a:moveTo>
                <a:lnTo>
                  <a:pt x="138506" y="370578"/>
                </a:lnTo>
                <a:lnTo>
                  <a:pt x="93439" y="351560"/>
                </a:lnTo>
                <a:lnTo>
                  <a:pt x="55257" y="322060"/>
                </a:lnTo>
                <a:lnTo>
                  <a:pt x="25757" y="283878"/>
                </a:lnTo>
                <a:lnTo>
                  <a:pt x="6739" y="238811"/>
                </a:lnTo>
                <a:lnTo>
                  <a:pt x="0" y="188658"/>
                </a:lnTo>
                <a:lnTo>
                  <a:pt x="6739" y="138506"/>
                </a:lnTo>
                <a:lnTo>
                  <a:pt x="25757" y="93439"/>
                </a:lnTo>
                <a:lnTo>
                  <a:pt x="55257" y="55257"/>
                </a:lnTo>
                <a:lnTo>
                  <a:pt x="93439" y="25757"/>
                </a:lnTo>
                <a:lnTo>
                  <a:pt x="138506" y="6739"/>
                </a:lnTo>
                <a:lnTo>
                  <a:pt x="188658" y="0"/>
                </a:lnTo>
                <a:lnTo>
                  <a:pt x="238813" y="6739"/>
                </a:lnTo>
                <a:lnTo>
                  <a:pt x="283880" y="25757"/>
                </a:lnTo>
                <a:lnTo>
                  <a:pt x="322063" y="55257"/>
                </a:lnTo>
                <a:lnTo>
                  <a:pt x="351563" y="93439"/>
                </a:lnTo>
                <a:lnTo>
                  <a:pt x="370581" y="138506"/>
                </a:lnTo>
                <a:lnTo>
                  <a:pt x="377321" y="188658"/>
                </a:lnTo>
                <a:lnTo>
                  <a:pt x="370581" y="238811"/>
                </a:lnTo>
                <a:lnTo>
                  <a:pt x="351563" y="283878"/>
                </a:lnTo>
                <a:lnTo>
                  <a:pt x="322063" y="322060"/>
                </a:lnTo>
                <a:lnTo>
                  <a:pt x="283880" y="351560"/>
                </a:lnTo>
                <a:lnTo>
                  <a:pt x="238813" y="370578"/>
                </a:lnTo>
                <a:lnTo>
                  <a:pt x="188658" y="377317"/>
                </a:lnTo>
                <a:close/>
              </a:path>
            </a:pathLst>
          </a:custGeom>
          <a:solidFill>
            <a:srgbClr val="9FC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632441" y="3907051"/>
            <a:ext cx="6011545" cy="2501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500" spc="75">
                <a:solidFill>
                  <a:srgbClr val="665553"/>
                </a:solidFill>
                <a:latin typeface="Arial"/>
                <a:cs typeface="Arial"/>
              </a:rPr>
              <a:t>"Over</a:t>
            </a:r>
            <a:r>
              <a:rPr dirty="0" sz="2500" spc="70">
                <a:solidFill>
                  <a:srgbClr val="665553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665553"/>
                </a:solidFill>
                <a:latin typeface="Arial"/>
                <a:cs typeface="Arial"/>
              </a:rPr>
              <a:t>70%</a:t>
            </a:r>
            <a:r>
              <a:rPr dirty="0" sz="2500" spc="75">
                <a:solidFill>
                  <a:srgbClr val="665553"/>
                </a:solidFill>
                <a:latin typeface="Arial"/>
                <a:cs typeface="Arial"/>
              </a:rPr>
              <a:t> </a:t>
            </a:r>
            <a:r>
              <a:rPr dirty="0" sz="2500" spc="120">
                <a:solidFill>
                  <a:srgbClr val="665553"/>
                </a:solidFill>
                <a:latin typeface="Arial"/>
                <a:cs typeface="Arial"/>
              </a:rPr>
              <a:t>of</a:t>
            </a:r>
            <a:r>
              <a:rPr dirty="0" sz="2500" spc="75">
                <a:solidFill>
                  <a:srgbClr val="665553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665553"/>
                </a:solidFill>
                <a:latin typeface="Arial"/>
                <a:cs typeface="Arial"/>
              </a:rPr>
              <a:t>users</a:t>
            </a:r>
            <a:r>
              <a:rPr dirty="0" sz="2500" spc="70">
                <a:solidFill>
                  <a:srgbClr val="665553"/>
                </a:solidFill>
                <a:latin typeface="Arial"/>
                <a:cs typeface="Arial"/>
              </a:rPr>
              <a:t> </a:t>
            </a:r>
            <a:r>
              <a:rPr dirty="0" sz="2500" spc="130">
                <a:solidFill>
                  <a:srgbClr val="665553"/>
                </a:solidFill>
                <a:latin typeface="Arial"/>
                <a:cs typeface="Arial"/>
              </a:rPr>
              <a:t>report</a:t>
            </a:r>
            <a:r>
              <a:rPr dirty="0" sz="2500" spc="75">
                <a:solidFill>
                  <a:srgbClr val="665553"/>
                </a:solidFill>
                <a:latin typeface="Arial"/>
                <a:cs typeface="Arial"/>
              </a:rPr>
              <a:t> </a:t>
            </a:r>
            <a:r>
              <a:rPr dirty="0" sz="2500" spc="95">
                <a:solidFill>
                  <a:srgbClr val="665553"/>
                </a:solidFill>
                <a:latin typeface="Arial"/>
                <a:cs typeface="Arial"/>
              </a:rPr>
              <a:t>shoulder</a:t>
            </a:r>
            <a:r>
              <a:rPr dirty="0" sz="2500" spc="75">
                <a:solidFill>
                  <a:srgbClr val="665553"/>
                </a:solidFill>
                <a:latin typeface="Arial"/>
                <a:cs typeface="Arial"/>
              </a:rPr>
              <a:t> </a:t>
            </a:r>
            <a:r>
              <a:rPr dirty="0" sz="2500" spc="80">
                <a:solidFill>
                  <a:srgbClr val="665553"/>
                </a:solidFill>
                <a:latin typeface="Arial"/>
                <a:cs typeface="Arial"/>
              </a:rPr>
              <a:t>and back</a:t>
            </a:r>
            <a:r>
              <a:rPr dirty="0" sz="2500" spc="40">
                <a:solidFill>
                  <a:srgbClr val="665553"/>
                </a:solidFill>
                <a:latin typeface="Arial"/>
                <a:cs typeface="Arial"/>
              </a:rPr>
              <a:t> </a:t>
            </a:r>
            <a:r>
              <a:rPr dirty="0" sz="2500" spc="85">
                <a:solidFill>
                  <a:srgbClr val="665553"/>
                </a:solidFill>
                <a:latin typeface="Arial"/>
                <a:cs typeface="Arial"/>
              </a:rPr>
              <a:t>pain.</a:t>
            </a:r>
            <a:endParaRPr sz="2500">
              <a:latin typeface="Arial"/>
              <a:cs typeface="Arial"/>
            </a:endParaRPr>
          </a:p>
          <a:p>
            <a:pPr marL="12700" marR="208279">
              <a:lnSpc>
                <a:spcPct val="114999"/>
              </a:lnSpc>
              <a:spcBef>
                <a:spcPts val="1000"/>
              </a:spcBef>
            </a:pPr>
            <a:r>
              <a:rPr dirty="0" sz="2500">
                <a:solidFill>
                  <a:srgbClr val="665553"/>
                </a:solidFill>
                <a:latin typeface="Arial"/>
                <a:cs typeface="Arial"/>
              </a:rPr>
              <a:t>Over</a:t>
            </a:r>
            <a:r>
              <a:rPr dirty="0" sz="2500" spc="80">
                <a:solidFill>
                  <a:srgbClr val="665553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665553"/>
                </a:solidFill>
                <a:latin typeface="Arial"/>
                <a:cs typeface="Arial"/>
              </a:rPr>
              <a:t>20%</a:t>
            </a:r>
            <a:r>
              <a:rPr dirty="0" sz="2500" spc="85">
                <a:solidFill>
                  <a:srgbClr val="665553"/>
                </a:solidFill>
                <a:latin typeface="Arial"/>
                <a:cs typeface="Arial"/>
              </a:rPr>
              <a:t> </a:t>
            </a:r>
            <a:r>
              <a:rPr dirty="0" sz="2500" spc="120">
                <a:solidFill>
                  <a:srgbClr val="665553"/>
                </a:solidFill>
                <a:latin typeface="Arial"/>
                <a:cs typeface="Arial"/>
              </a:rPr>
              <a:t>of</a:t>
            </a:r>
            <a:r>
              <a:rPr dirty="0" sz="2500" spc="85">
                <a:solidFill>
                  <a:srgbClr val="665553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665553"/>
                </a:solidFill>
                <a:latin typeface="Arial"/>
                <a:cs typeface="Arial"/>
              </a:rPr>
              <a:t>users</a:t>
            </a:r>
            <a:r>
              <a:rPr dirty="0" sz="2500" spc="85">
                <a:solidFill>
                  <a:srgbClr val="665553"/>
                </a:solidFill>
                <a:latin typeface="Arial"/>
                <a:cs typeface="Arial"/>
              </a:rPr>
              <a:t> </a:t>
            </a:r>
            <a:r>
              <a:rPr dirty="0" sz="2500" spc="125">
                <a:solidFill>
                  <a:srgbClr val="665553"/>
                </a:solidFill>
                <a:latin typeface="Arial"/>
                <a:cs typeface="Arial"/>
              </a:rPr>
              <a:t>complain</a:t>
            </a:r>
            <a:r>
              <a:rPr dirty="0" sz="2500" spc="85">
                <a:solidFill>
                  <a:srgbClr val="665553"/>
                </a:solidFill>
                <a:latin typeface="Arial"/>
                <a:cs typeface="Arial"/>
              </a:rPr>
              <a:t> </a:t>
            </a:r>
            <a:r>
              <a:rPr dirty="0" sz="2500" spc="135">
                <a:solidFill>
                  <a:srgbClr val="665553"/>
                </a:solidFill>
                <a:latin typeface="Arial"/>
                <a:cs typeface="Arial"/>
              </a:rPr>
              <a:t>about</a:t>
            </a:r>
            <a:r>
              <a:rPr dirty="0" sz="2500" spc="85">
                <a:solidFill>
                  <a:srgbClr val="665553"/>
                </a:solidFill>
                <a:latin typeface="Arial"/>
                <a:cs typeface="Arial"/>
              </a:rPr>
              <a:t> </a:t>
            </a:r>
            <a:r>
              <a:rPr dirty="0" sz="2500" spc="95">
                <a:solidFill>
                  <a:srgbClr val="665553"/>
                </a:solidFill>
                <a:latin typeface="Arial"/>
                <a:cs typeface="Arial"/>
              </a:rPr>
              <a:t>the </a:t>
            </a:r>
            <a:r>
              <a:rPr dirty="0" sz="2500" spc="120">
                <a:solidFill>
                  <a:srgbClr val="665553"/>
                </a:solidFill>
                <a:latin typeface="Arial"/>
                <a:cs typeface="Arial"/>
              </a:rPr>
              <a:t>weight</a:t>
            </a:r>
            <a:r>
              <a:rPr dirty="0" sz="2500" spc="45">
                <a:solidFill>
                  <a:srgbClr val="665553"/>
                </a:solidFill>
                <a:latin typeface="Arial"/>
                <a:cs typeface="Arial"/>
              </a:rPr>
              <a:t> </a:t>
            </a:r>
            <a:r>
              <a:rPr dirty="0" sz="2500" spc="105">
                <a:solidFill>
                  <a:srgbClr val="665553"/>
                </a:solidFill>
                <a:latin typeface="Arial"/>
                <a:cs typeface="Arial"/>
              </a:rPr>
              <a:t>and</a:t>
            </a:r>
            <a:r>
              <a:rPr dirty="0" sz="2500" spc="50">
                <a:solidFill>
                  <a:srgbClr val="665553"/>
                </a:solidFill>
                <a:latin typeface="Arial"/>
                <a:cs typeface="Arial"/>
              </a:rPr>
              <a:t> </a:t>
            </a:r>
            <a:r>
              <a:rPr dirty="0" sz="2500" spc="100">
                <a:solidFill>
                  <a:srgbClr val="665553"/>
                </a:solidFill>
                <a:latin typeface="Arial"/>
                <a:cs typeface="Arial"/>
              </a:rPr>
              <a:t>discomfort.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dirty="0" sz="2500" spc="70">
                <a:solidFill>
                  <a:srgbClr val="665553"/>
                </a:solidFill>
                <a:latin typeface="Arial"/>
                <a:cs typeface="Arial"/>
              </a:rPr>
              <a:t>Only</a:t>
            </a:r>
            <a:r>
              <a:rPr dirty="0" sz="2500" spc="85">
                <a:solidFill>
                  <a:srgbClr val="665553"/>
                </a:solidFill>
                <a:latin typeface="Arial"/>
                <a:cs typeface="Arial"/>
              </a:rPr>
              <a:t> </a:t>
            </a:r>
            <a:r>
              <a:rPr dirty="0" sz="2500" spc="75">
                <a:solidFill>
                  <a:srgbClr val="665553"/>
                </a:solidFill>
                <a:latin typeface="Arial"/>
                <a:cs typeface="Arial"/>
              </a:rPr>
              <a:t>over</a:t>
            </a:r>
            <a:r>
              <a:rPr dirty="0" sz="2500" spc="90">
                <a:solidFill>
                  <a:srgbClr val="665553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665553"/>
                </a:solidFill>
                <a:latin typeface="Arial"/>
                <a:cs typeface="Arial"/>
              </a:rPr>
              <a:t>10%</a:t>
            </a:r>
            <a:r>
              <a:rPr dirty="0" sz="2500" spc="90">
                <a:solidFill>
                  <a:srgbClr val="665553"/>
                </a:solidFill>
                <a:latin typeface="Arial"/>
                <a:cs typeface="Arial"/>
              </a:rPr>
              <a:t> </a:t>
            </a:r>
            <a:r>
              <a:rPr dirty="0" sz="2500" spc="120">
                <a:solidFill>
                  <a:srgbClr val="665553"/>
                </a:solidFill>
                <a:latin typeface="Arial"/>
                <a:cs typeface="Arial"/>
              </a:rPr>
              <a:t>of</a:t>
            </a:r>
            <a:r>
              <a:rPr dirty="0" sz="2500" spc="90">
                <a:solidFill>
                  <a:srgbClr val="665553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665553"/>
                </a:solidFill>
                <a:latin typeface="Arial"/>
                <a:cs typeface="Arial"/>
              </a:rPr>
              <a:t>users</a:t>
            </a:r>
            <a:r>
              <a:rPr dirty="0" sz="2500" spc="90">
                <a:solidFill>
                  <a:srgbClr val="665553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665553"/>
                </a:solidFill>
                <a:latin typeface="Arial"/>
                <a:cs typeface="Arial"/>
              </a:rPr>
              <a:t>are</a:t>
            </a:r>
            <a:r>
              <a:rPr dirty="0" sz="2500" spc="90">
                <a:solidFill>
                  <a:srgbClr val="665553"/>
                </a:solidFill>
                <a:latin typeface="Arial"/>
                <a:cs typeface="Arial"/>
              </a:rPr>
              <a:t> </a:t>
            </a:r>
            <a:r>
              <a:rPr dirty="0" sz="2500" spc="55">
                <a:solidFill>
                  <a:srgbClr val="665553"/>
                </a:solidFill>
                <a:latin typeface="Arial"/>
                <a:cs typeface="Arial"/>
              </a:rPr>
              <a:t>satisfied.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5644" y="2610466"/>
              <a:ext cx="11220449" cy="66484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927591"/>
              <a:ext cx="18288000" cy="359410"/>
            </a:xfrm>
            <a:custGeom>
              <a:avLst/>
              <a:gdLst/>
              <a:ahLst/>
              <a:cxnLst/>
              <a:rect l="l" t="t" r="r" b="b"/>
              <a:pathLst>
                <a:path w="18288000" h="359409">
                  <a:moveTo>
                    <a:pt x="18287999" y="359408"/>
                  </a:moveTo>
                  <a:lnTo>
                    <a:pt x="0" y="359408"/>
                  </a:lnTo>
                  <a:lnTo>
                    <a:pt x="0" y="0"/>
                  </a:lnTo>
                  <a:lnTo>
                    <a:pt x="18287999" y="0"/>
                  </a:lnTo>
                  <a:lnTo>
                    <a:pt x="18287999" y="359408"/>
                  </a:lnTo>
                  <a:close/>
                </a:path>
              </a:pathLst>
            </a:custGeom>
            <a:solidFill>
              <a:srgbClr val="D0CA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35644" y="1723649"/>
              <a:ext cx="11214100" cy="7534909"/>
            </a:xfrm>
            <a:custGeom>
              <a:avLst/>
              <a:gdLst/>
              <a:ahLst/>
              <a:cxnLst/>
              <a:rect l="l" t="t" r="r" b="b"/>
              <a:pathLst>
                <a:path w="11214099" h="7534909">
                  <a:moveTo>
                    <a:pt x="11213678" y="7534650"/>
                  </a:moveTo>
                  <a:lnTo>
                    <a:pt x="0" y="7534650"/>
                  </a:lnTo>
                  <a:lnTo>
                    <a:pt x="0" y="0"/>
                  </a:lnTo>
                  <a:lnTo>
                    <a:pt x="11213678" y="0"/>
                  </a:lnTo>
                  <a:lnTo>
                    <a:pt x="11213678" y="7534650"/>
                  </a:lnTo>
                  <a:close/>
                </a:path>
              </a:pathLst>
            </a:custGeom>
            <a:solidFill>
              <a:srgbClr val="F4E7D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702590" y="530548"/>
            <a:ext cx="8482330" cy="970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200" spc="-590">
                <a:latin typeface="Nanum Myeongjo"/>
                <a:cs typeface="Nanum Myeongjo"/>
              </a:rPr>
              <a:t>Ou</a:t>
            </a:r>
            <a:r>
              <a:rPr dirty="0" sz="6200" spc="-30">
                <a:latin typeface="Nanum Myeongjo"/>
                <a:cs typeface="Nanum Myeongjo"/>
              </a:rPr>
              <a:t>r</a:t>
            </a:r>
            <a:r>
              <a:rPr dirty="0" sz="6200" spc="-1070">
                <a:latin typeface="Nanum Myeongjo"/>
                <a:cs typeface="Nanum Myeongjo"/>
              </a:rPr>
              <a:t> </a:t>
            </a:r>
            <a:r>
              <a:rPr dirty="0" sz="6200" spc="-590">
                <a:latin typeface="Nanum Myeongjo"/>
                <a:cs typeface="Nanum Myeongjo"/>
              </a:rPr>
              <a:t>Comp</a:t>
            </a:r>
            <a:r>
              <a:rPr dirty="0" sz="6200" spc="-580">
                <a:latin typeface="Nanum Myeongjo"/>
                <a:cs typeface="Nanum Myeongjo"/>
              </a:rPr>
              <a:t>a</a:t>
            </a:r>
            <a:r>
              <a:rPr dirty="0" sz="6200" spc="-590">
                <a:latin typeface="Nanum Myeongjo"/>
                <a:cs typeface="Nanum Myeongjo"/>
              </a:rPr>
              <a:t>n</a:t>
            </a:r>
            <a:r>
              <a:rPr dirty="0" sz="6200" spc="-30">
                <a:latin typeface="Nanum Myeongjo"/>
                <a:cs typeface="Nanum Myeongjo"/>
              </a:rPr>
              <a:t>y</a:t>
            </a:r>
            <a:r>
              <a:rPr dirty="0" sz="6200" spc="-1065">
                <a:latin typeface="Nanum Myeongjo"/>
                <a:cs typeface="Nanum Myeongjo"/>
              </a:rPr>
              <a:t> </a:t>
            </a:r>
            <a:r>
              <a:rPr dirty="0" sz="6200" spc="-550">
                <a:latin typeface="Nanum Myeongjo"/>
                <a:cs typeface="Nanum Myeongjo"/>
              </a:rPr>
              <a:t>v</a:t>
            </a:r>
            <a:r>
              <a:rPr dirty="0" sz="6200">
                <a:latin typeface="Nanum Myeongjo"/>
                <a:cs typeface="Nanum Myeongjo"/>
              </a:rPr>
              <a:t>s</a:t>
            </a:r>
            <a:r>
              <a:rPr dirty="0" sz="6200" spc="-1070">
                <a:latin typeface="Nanum Myeongjo"/>
                <a:cs typeface="Nanum Myeongjo"/>
              </a:rPr>
              <a:t> </a:t>
            </a:r>
            <a:r>
              <a:rPr dirty="0" sz="6200" spc="-585">
                <a:latin typeface="Nanum Myeongjo"/>
                <a:cs typeface="Nanum Myeongjo"/>
              </a:rPr>
              <a:t>Comp</a:t>
            </a:r>
            <a:r>
              <a:rPr dirty="0" sz="6200" spc="-575">
                <a:latin typeface="Nanum Myeongjo"/>
                <a:cs typeface="Nanum Myeongjo"/>
              </a:rPr>
              <a:t>e</a:t>
            </a:r>
            <a:r>
              <a:rPr dirty="0" sz="6200" spc="-585">
                <a:latin typeface="Nanum Myeongjo"/>
                <a:cs typeface="Nanum Myeongjo"/>
              </a:rPr>
              <a:t>tito</a:t>
            </a:r>
            <a:r>
              <a:rPr dirty="0" sz="6200" spc="-25">
                <a:latin typeface="Nanum Myeongjo"/>
                <a:cs typeface="Nanum Myeongjo"/>
              </a:rPr>
              <a:t>r</a:t>
            </a:r>
            <a:endParaRPr sz="6200">
              <a:latin typeface="Nanum Myeongjo"/>
              <a:cs typeface="Nanum Myeongj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2590" y="1378273"/>
            <a:ext cx="5692140" cy="970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200" spc="-585" b="1">
                <a:solidFill>
                  <a:srgbClr val="6F4E48"/>
                </a:solidFill>
                <a:latin typeface="Nanum Myeongjo"/>
                <a:cs typeface="Nanum Myeongjo"/>
              </a:rPr>
              <a:t>Mod</a:t>
            </a:r>
            <a:r>
              <a:rPr dirty="0" sz="6200" spc="-575" b="1">
                <a:solidFill>
                  <a:srgbClr val="6F4E48"/>
                </a:solidFill>
                <a:latin typeface="Nanum Myeongjo"/>
                <a:cs typeface="Nanum Myeongjo"/>
              </a:rPr>
              <a:t>e</a:t>
            </a:r>
            <a:r>
              <a:rPr dirty="0" sz="6200" spc="-25" b="1">
                <a:solidFill>
                  <a:srgbClr val="6F4E48"/>
                </a:solidFill>
                <a:latin typeface="Nanum Myeongjo"/>
                <a:cs typeface="Nanum Myeongjo"/>
              </a:rPr>
              <a:t>l</a:t>
            </a:r>
            <a:r>
              <a:rPr dirty="0" sz="6200" spc="-1090" b="1">
                <a:solidFill>
                  <a:srgbClr val="6F4E48"/>
                </a:solidFill>
                <a:latin typeface="Nanum Myeongjo"/>
                <a:cs typeface="Nanum Myeongjo"/>
              </a:rPr>
              <a:t> </a:t>
            </a:r>
            <a:r>
              <a:rPr dirty="0" sz="6200" spc="-590" b="1">
                <a:solidFill>
                  <a:srgbClr val="6F4E48"/>
                </a:solidFill>
                <a:latin typeface="Nanum Myeongjo"/>
                <a:cs typeface="Nanum Myeongjo"/>
              </a:rPr>
              <a:t>Comp</a:t>
            </a:r>
            <a:r>
              <a:rPr dirty="0" sz="6200" spc="-580" b="1">
                <a:solidFill>
                  <a:srgbClr val="6F4E48"/>
                </a:solidFill>
                <a:latin typeface="Nanum Myeongjo"/>
                <a:cs typeface="Nanum Myeongjo"/>
              </a:rPr>
              <a:t>ar</a:t>
            </a:r>
            <a:r>
              <a:rPr dirty="0" sz="6200" spc="-590" b="1">
                <a:solidFill>
                  <a:srgbClr val="6F4E48"/>
                </a:solidFill>
                <a:latin typeface="Nanum Myeongjo"/>
                <a:cs typeface="Nanum Myeongjo"/>
              </a:rPr>
              <a:t>i</a:t>
            </a:r>
            <a:r>
              <a:rPr dirty="0" sz="6200" spc="-580" b="1">
                <a:solidFill>
                  <a:srgbClr val="6F4E48"/>
                </a:solidFill>
                <a:latin typeface="Nanum Myeongjo"/>
                <a:cs typeface="Nanum Myeongjo"/>
              </a:rPr>
              <a:t>s</a:t>
            </a:r>
            <a:r>
              <a:rPr dirty="0" sz="6200" spc="-590" b="1">
                <a:solidFill>
                  <a:srgbClr val="6F4E48"/>
                </a:solidFill>
                <a:latin typeface="Nanum Myeongjo"/>
                <a:cs typeface="Nanum Myeongjo"/>
              </a:rPr>
              <a:t>o</a:t>
            </a:r>
            <a:r>
              <a:rPr dirty="0" sz="6200" spc="-30" b="1">
                <a:solidFill>
                  <a:srgbClr val="6F4E48"/>
                </a:solidFill>
                <a:latin typeface="Nanum Myeongjo"/>
                <a:cs typeface="Nanum Myeongjo"/>
              </a:rPr>
              <a:t>n</a:t>
            </a:r>
            <a:endParaRPr sz="6200">
              <a:latin typeface="Nanum Myeongjo"/>
              <a:cs typeface="Nanum Myeongj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16594" y="2207857"/>
            <a:ext cx="11292205" cy="7103109"/>
            <a:chOff x="6016594" y="2207857"/>
            <a:chExt cx="11292205" cy="7103109"/>
          </a:xfrm>
        </p:grpSpPr>
        <p:sp>
          <p:nvSpPr>
            <p:cNvPr id="9" name="object 9"/>
            <p:cNvSpPr/>
            <p:nvPr/>
          </p:nvSpPr>
          <p:spPr>
            <a:xfrm>
              <a:off x="14527038" y="5024439"/>
              <a:ext cx="2724785" cy="4236085"/>
            </a:xfrm>
            <a:custGeom>
              <a:avLst/>
              <a:gdLst/>
              <a:ahLst/>
              <a:cxnLst/>
              <a:rect l="l" t="t" r="r" b="b"/>
              <a:pathLst>
                <a:path w="2724784" h="4236084">
                  <a:moveTo>
                    <a:pt x="2724427" y="4235633"/>
                  </a:moveTo>
                  <a:lnTo>
                    <a:pt x="0" y="4235633"/>
                  </a:lnTo>
                  <a:lnTo>
                    <a:pt x="0" y="0"/>
                  </a:lnTo>
                  <a:lnTo>
                    <a:pt x="2724427" y="0"/>
                  </a:lnTo>
                  <a:lnTo>
                    <a:pt x="2724427" y="4235633"/>
                  </a:lnTo>
                  <a:close/>
                </a:path>
              </a:pathLst>
            </a:custGeom>
            <a:solidFill>
              <a:srgbClr val="3B3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527038" y="5024465"/>
              <a:ext cx="2724150" cy="4229100"/>
            </a:xfrm>
            <a:custGeom>
              <a:avLst/>
              <a:gdLst/>
              <a:ahLst/>
              <a:cxnLst/>
              <a:rect l="l" t="t" r="r" b="b"/>
              <a:pathLst>
                <a:path w="2724150" h="4229100">
                  <a:moveTo>
                    <a:pt x="0" y="4229073"/>
                  </a:moveTo>
                  <a:lnTo>
                    <a:pt x="0" y="0"/>
                  </a:lnTo>
                  <a:lnTo>
                    <a:pt x="2724150" y="0"/>
                  </a:lnTo>
                </a:path>
              </a:pathLst>
            </a:custGeom>
            <a:ln w="114299">
              <a:solidFill>
                <a:srgbClr val="5CE1E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724260" y="5820355"/>
              <a:ext cx="2345690" cy="2849880"/>
            </a:xfrm>
            <a:custGeom>
              <a:avLst/>
              <a:gdLst/>
              <a:ahLst/>
              <a:cxnLst/>
              <a:rect l="l" t="t" r="r" b="b"/>
              <a:pathLst>
                <a:path w="2345690" h="2849879">
                  <a:moveTo>
                    <a:pt x="2345649" y="2849597"/>
                  </a:moveTo>
                  <a:lnTo>
                    <a:pt x="0" y="2849597"/>
                  </a:lnTo>
                  <a:lnTo>
                    <a:pt x="0" y="0"/>
                  </a:lnTo>
                  <a:lnTo>
                    <a:pt x="2345649" y="0"/>
                  </a:lnTo>
                  <a:lnTo>
                    <a:pt x="2345649" y="2849597"/>
                  </a:lnTo>
                  <a:close/>
                </a:path>
              </a:pathLst>
            </a:custGeom>
            <a:solidFill>
              <a:srgbClr val="FFF9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724260" y="5820378"/>
              <a:ext cx="2343150" cy="2847975"/>
            </a:xfrm>
            <a:custGeom>
              <a:avLst/>
              <a:gdLst/>
              <a:ahLst/>
              <a:cxnLst/>
              <a:rect l="l" t="t" r="r" b="b"/>
              <a:pathLst>
                <a:path w="2343150" h="2847975">
                  <a:moveTo>
                    <a:pt x="0" y="2847952"/>
                  </a:moveTo>
                  <a:lnTo>
                    <a:pt x="0" y="0"/>
                  </a:lnTo>
                  <a:lnTo>
                    <a:pt x="234315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6362" y="6071141"/>
              <a:ext cx="256035" cy="2381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6362" y="6570869"/>
              <a:ext cx="256035" cy="2381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6362" y="7069357"/>
              <a:ext cx="256035" cy="2381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6362" y="7567845"/>
              <a:ext cx="256035" cy="2381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6362" y="8066333"/>
              <a:ext cx="256035" cy="23812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696574" y="5024439"/>
              <a:ext cx="2724785" cy="4236085"/>
            </a:xfrm>
            <a:custGeom>
              <a:avLst/>
              <a:gdLst/>
              <a:ahLst/>
              <a:cxnLst/>
              <a:rect l="l" t="t" r="r" b="b"/>
              <a:pathLst>
                <a:path w="2724784" h="4236084">
                  <a:moveTo>
                    <a:pt x="2724427" y="4235633"/>
                  </a:moveTo>
                  <a:lnTo>
                    <a:pt x="0" y="4235633"/>
                  </a:lnTo>
                  <a:lnTo>
                    <a:pt x="0" y="0"/>
                  </a:lnTo>
                  <a:lnTo>
                    <a:pt x="2724427" y="0"/>
                  </a:lnTo>
                  <a:lnTo>
                    <a:pt x="2724427" y="4235633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696573" y="5024465"/>
              <a:ext cx="2724150" cy="4229100"/>
            </a:xfrm>
            <a:custGeom>
              <a:avLst/>
              <a:gdLst/>
              <a:ahLst/>
              <a:cxnLst/>
              <a:rect l="l" t="t" r="r" b="b"/>
              <a:pathLst>
                <a:path w="2724150" h="4229100">
                  <a:moveTo>
                    <a:pt x="0" y="4229073"/>
                  </a:moveTo>
                  <a:lnTo>
                    <a:pt x="0" y="0"/>
                  </a:lnTo>
                  <a:lnTo>
                    <a:pt x="272415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1893795" y="5820355"/>
              <a:ext cx="2345690" cy="2849880"/>
            </a:xfrm>
            <a:custGeom>
              <a:avLst/>
              <a:gdLst/>
              <a:ahLst/>
              <a:cxnLst/>
              <a:rect l="l" t="t" r="r" b="b"/>
              <a:pathLst>
                <a:path w="2345690" h="2849879">
                  <a:moveTo>
                    <a:pt x="2345649" y="2849597"/>
                  </a:moveTo>
                  <a:lnTo>
                    <a:pt x="0" y="2849597"/>
                  </a:lnTo>
                  <a:lnTo>
                    <a:pt x="0" y="0"/>
                  </a:lnTo>
                  <a:lnTo>
                    <a:pt x="2345649" y="0"/>
                  </a:lnTo>
                  <a:lnTo>
                    <a:pt x="2345649" y="2849597"/>
                  </a:lnTo>
                  <a:close/>
                </a:path>
              </a:pathLst>
            </a:custGeom>
            <a:solidFill>
              <a:srgbClr val="FFF9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893795" y="5820378"/>
              <a:ext cx="2343150" cy="2847975"/>
            </a:xfrm>
            <a:custGeom>
              <a:avLst/>
              <a:gdLst/>
              <a:ahLst/>
              <a:cxnLst/>
              <a:rect l="l" t="t" r="r" b="b"/>
              <a:pathLst>
                <a:path w="2343150" h="2847975">
                  <a:moveTo>
                    <a:pt x="0" y="2847952"/>
                  </a:moveTo>
                  <a:lnTo>
                    <a:pt x="0" y="0"/>
                  </a:lnTo>
                  <a:lnTo>
                    <a:pt x="234315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866109" y="5024439"/>
              <a:ext cx="2724785" cy="4236085"/>
            </a:xfrm>
            <a:custGeom>
              <a:avLst/>
              <a:gdLst/>
              <a:ahLst/>
              <a:cxnLst/>
              <a:rect l="l" t="t" r="r" b="b"/>
              <a:pathLst>
                <a:path w="2724784" h="4236084">
                  <a:moveTo>
                    <a:pt x="2724427" y="4235633"/>
                  </a:moveTo>
                  <a:lnTo>
                    <a:pt x="0" y="4235633"/>
                  </a:lnTo>
                  <a:lnTo>
                    <a:pt x="0" y="0"/>
                  </a:lnTo>
                  <a:lnTo>
                    <a:pt x="2724427" y="0"/>
                  </a:lnTo>
                  <a:lnTo>
                    <a:pt x="2724427" y="4235633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866109" y="5024465"/>
              <a:ext cx="2724150" cy="4229100"/>
            </a:xfrm>
            <a:custGeom>
              <a:avLst/>
              <a:gdLst/>
              <a:ahLst/>
              <a:cxnLst/>
              <a:rect l="l" t="t" r="r" b="b"/>
              <a:pathLst>
                <a:path w="2724150" h="4229100">
                  <a:moveTo>
                    <a:pt x="0" y="4229073"/>
                  </a:moveTo>
                  <a:lnTo>
                    <a:pt x="0" y="0"/>
                  </a:lnTo>
                  <a:lnTo>
                    <a:pt x="272414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063331" y="5820355"/>
              <a:ext cx="2345690" cy="2849880"/>
            </a:xfrm>
            <a:custGeom>
              <a:avLst/>
              <a:gdLst/>
              <a:ahLst/>
              <a:cxnLst/>
              <a:rect l="l" t="t" r="r" b="b"/>
              <a:pathLst>
                <a:path w="2345690" h="2849879">
                  <a:moveTo>
                    <a:pt x="2345649" y="2849597"/>
                  </a:moveTo>
                  <a:lnTo>
                    <a:pt x="0" y="2849597"/>
                  </a:lnTo>
                  <a:lnTo>
                    <a:pt x="0" y="0"/>
                  </a:lnTo>
                  <a:lnTo>
                    <a:pt x="2345649" y="0"/>
                  </a:lnTo>
                  <a:lnTo>
                    <a:pt x="2345649" y="2849597"/>
                  </a:lnTo>
                  <a:close/>
                </a:path>
              </a:pathLst>
            </a:custGeom>
            <a:solidFill>
              <a:srgbClr val="FFF9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063330" y="5820378"/>
              <a:ext cx="2343150" cy="2847975"/>
            </a:xfrm>
            <a:custGeom>
              <a:avLst/>
              <a:gdLst/>
              <a:ahLst/>
              <a:cxnLst/>
              <a:rect l="l" t="t" r="r" b="b"/>
              <a:pathLst>
                <a:path w="2343150" h="2847975">
                  <a:moveTo>
                    <a:pt x="0" y="2847952"/>
                  </a:moveTo>
                  <a:lnTo>
                    <a:pt x="0" y="0"/>
                  </a:lnTo>
                  <a:lnTo>
                    <a:pt x="234315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035644" y="5024439"/>
              <a:ext cx="2724785" cy="4236085"/>
            </a:xfrm>
            <a:custGeom>
              <a:avLst/>
              <a:gdLst/>
              <a:ahLst/>
              <a:cxnLst/>
              <a:rect l="l" t="t" r="r" b="b"/>
              <a:pathLst>
                <a:path w="2724784" h="4236084">
                  <a:moveTo>
                    <a:pt x="2724427" y="4235633"/>
                  </a:moveTo>
                  <a:lnTo>
                    <a:pt x="0" y="4235633"/>
                  </a:lnTo>
                  <a:lnTo>
                    <a:pt x="0" y="0"/>
                  </a:lnTo>
                  <a:lnTo>
                    <a:pt x="2724427" y="0"/>
                  </a:lnTo>
                  <a:lnTo>
                    <a:pt x="2724427" y="4235633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035644" y="5024465"/>
              <a:ext cx="2724150" cy="4229100"/>
            </a:xfrm>
            <a:custGeom>
              <a:avLst/>
              <a:gdLst/>
              <a:ahLst/>
              <a:cxnLst/>
              <a:rect l="l" t="t" r="r" b="b"/>
              <a:pathLst>
                <a:path w="2724150" h="4229100">
                  <a:moveTo>
                    <a:pt x="0" y="4229073"/>
                  </a:moveTo>
                  <a:lnTo>
                    <a:pt x="0" y="0"/>
                  </a:lnTo>
                  <a:lnTo>
                    <a:pt x="272414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232866" y="5820355"/>
              <a:ext cx="2345690" cy="2849880"/>
            </a:xfrm>
            <a:custGeom>
              <a:avLst/>
              <a:gdLst/>
              <a:ahLst/>
              <a:cxnLst/>
              <a:rect l="l" t="t" r="r" b="b"/>
              <a:pathLst>
                <a:path w="2345690" h="2849879">
                  <a:moveTo>
                    <a:pt x="2345649" y="2849597"/>
                  </a:moveTo>
                  <a:lnTo>
                    <a:pt x="0" y="2849597"/>
                  </a:lnTo>
                  <a:lnTo>
                    <a:pt x="0" y="0"/>
                  </a:lnTo>
                  <a:lnTo>
                    <a:pt x="2345649" y="0"/>
                  </a:lnTo>
                  <a:lnTo>
                    <a:pt x="2345649" y="2849597"/>
                  </a:lnTo>
                  <a:close/>
                </a:path>
              </a:pathLst>
            </a:custGeom>
            <a:solidFill>
              <a:srgbClr val="FFF9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232866" y="5820378"/>
              <a:ext cx="2343150" cy="2847975"/>
            </a:xfrm>
            <a:custGeom>
              <a:avLst/>
              <a:gdLst/>
              <a:ahLst/>
              <a:cxnLst/>
              <a:rect l="l" t="t" r="r" b="b"/>
              <a:pathLst>
                <a:path w="2343150" h="2847975">
                  <a:moveTo>
                    <a:pt x="0" y="2847952"/>
                  </a:moveTo>
                  <a:lnTo>
                    <a:pt x="0" y="0"/>
                  </a:lnTo>
                  <a:lnTo>
                    <a:pt x="234314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9375" y="6064023"/>
              <a:ext cx="224309" cy="22430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9375" y="6563751"/>
              <a:ext cx="224309" cy="22430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9375" y="7077770"/>
              <a:ext cx="224309" cy="2243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9375" y="7567821"/>
              <a:ext cx="224309" cy="2243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9375" y="8053305"/>
              <a:ext cx="224309" cy="22430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8911" y="6064023"/>
              <a:ext cx="224309" cy="2243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8911" y="6563751"/>
              <a:ext cx="224309" cy="22430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8911" y="7077770"/>
              <a:ext cx="224309" cy="22430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8911" y="7567821"/>
              <a:ext cx="224309" cy="22430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8911" y="8053305"/>
              <a:ext cx="224309" cy="22430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8445" y="8053305"/>
              <a:ext cx="224432" cy="2244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8445" y="7077771"/>
              <a:ext cx="224432" cy="22443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68445" y="7567820"/>
              <a:ext cx="224432" cy="2244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9007" y="6061438"/>
              <a:ext cx="256035" cy="23812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9007" y="6546923"/>
              <a:ext cx="256035" cy="23812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93544" y="2267386"/>
              <a:ext cx="1552575" cy="234314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31351" y="2207857"/>
              <a:ext cx="2437804" cy="251459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7048" y="2207857"/>
              <a:ext cx="2438399" cy="250507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357979" y="3408959"/>
              <a:ext cx="353060" cy="386080"/>
            </a:xfrm>
            <a:custGeom>
              <a:avLst/>
              <a:gdLst/>
              <a:ahLst/>
              <a:cxnLst/>
              <a:rect l="l" t="t" r="r" b="b"/>
              <a:pathLst>
                <a:path w="353059" h="386079">
                  <a:moveTo>
                    <a:pt x="352455" y="385498"/>
                  </a:moveTo>
                  <a:lnTo>
                    <a:pt x="0" y="385498"/>
                  </a:lnTo>
                  <a:lnTo>
                    <a:pt x="0" y="0"/>
                  </a:lnTo>
                  <a:lnTo>
                    <a:pt x="352455" y="0"/>
                  </a:lnTo>
                  <a:lnTo>
                    <a:pt x="352455" y="385498"/>
                  </a:lnTo>
                  <a:close/>
                </a:path>
              </a:pathLst>
            </a:custGeom>
            <a:solidFill>
              <a:srgbClr val="3436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3196729" y="4102514"/>
              <a:ext cx="286385" cy="245110"/>
            </a:xfrm>
            <a:custGeom>
              <a:avLst/>
              <a:gdLst/>
              <a:ahLst/>
              <a:cxnLst/>
              <a:rect l="l" t="t" r="r" b="b"/>
              <a:pathLst>
                <a:path w="286384" h="245110">
                  <a:moveTo>
                    <a:pt x="285842" y="244735"/>
                  </a:moveTo>
                  <a:lnTo>
                    <a:pt x="0" y="244735"/>
                  </a:lnTo>
                  <a:lnTo>
                    <a:pt x="0" y="0"/>
                  </a:lnTo>
                  <a:lnTo>
                    <a:pt x="285842" y="0"/>
                  </a:lnTo>
                  <a:lnTo>
                    <a:pt x="285842" y="244735"/>
                  </a:lnTo>
                  <a:close/>
                </a:path>
              </a:pathLst>
            </a:custGeom>
            <a:solidFill>
              <a:srgbClr val="6667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3256390" y="3712441"/>
              <a:ext cx="286385" cy="245110"/>
            </a:xfrm>
            <a:custGeom>
              <a:avLst/>
              <a:gdLst/>
              <a:ahLst/>
              <a:cxnLst/>
              <a:rect l="l" t="t" r="r" b="b"/>
              <a:pathLst>
                <a:path w="286384" h="245110">
                  <a:moveTo>
                    <a:pt x="285842" y="244735"/>
                  </a:moveTo>
                  <a:lnTo>
                    <a:pt x="0" y="244735"/>
                  </a:lnTo>
                  <a:lnTo>
                    <a:pt x="0" y="0"/>
                  </a:lnTo>
                  <a:lnTo>
                    <a:pt x="285842" y="0"/>
                  </a:lnTo>
                  <a:lnTo>
                    <a:pt x="285842" y="244735"/>
                  </a:lnTo>
                  <a:close/>
                </a:path>
              </a:pathLst>
            </a:custGeom>
            <a:solidFill>
              <a:srgbClr val="4040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08976" y="2337714"/>
              <a:ext cx="1762124" cy="2343149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4712170" y="5304639"/>
            <a:ext cx="2369820" cy="48260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574040" marR="5080" indent="-561975">
              <a:lnSpc>
                <a:spcPts val="1780"/>
              </a:lnSpc>
              <a:spcBef>
                <a:spcPts val="185"/>
              </a:spcBef>
            </a:pPr>
            <a:r>
              <a:rPr dirty="0" sz="1500" spc="415" b="1">
                <a:solidFill>
                  <a:srgbClr val="FFF9F2"/>
                </a:solidFill>
                <a:latin typeface="Arial"/>
                <a:cs typeface="Arial"/>
              </a:rPr>
              <a:t>VEST-TYPE</a:t>
            </a:r>
            <a:r>
              <a:rPr dirty="0" sz="1500" spc="50" b="1">
                <a:solidFill>
                  <a:srgbClr val="FFF9F2"/>
                </a:solidFill>
                <a:latin typeface="Arial"/>
                <a:cs typeface="Arial"/>
              </a:rPr>
              <a:t> </a:t>
            </a:r>
            <a:r>
              <a:rPr dirty="0" sz="1500" spc="365" b="1">
                <a:solidFill>
                  <a:srgbClr val="FFF9F2"/>
                </a:solidFill>
                <a:latin typeface="Arial"/>
                <a:cs typeface="Arial"/>
              </a:rPr>
              <a:t>BABY </a:t>
            </a:r>
            <a:r>
              <a:rPr dirty="0" sz="1500" spc="375" b="1">
                <a:solidFill>
                  <a:srgbClr val="FFF9F2"/>
                </a:solidFill>
                <a:latin typeface="Arial"/>
                <a:cs typeface="Arial"/>
              </a:rPr>
              <a:t>CARRIER</a:t>
            </a:r>
            <a:endParaRPr sz="15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2562658" y="5928981"/>
            <a:ext cx="1532255" cy="52832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algn="just" marR="5080">
              <a:lnSpc>
                <a:spcPct val="76900"/>
              </a:lnSpc>
              <a:spcBef>
                <a:spcPts val="455"/>
              </a:spcBef>
            </a:pPr>
            <a:r>
              <a:rPr dirty="0" sz="1300" spc="-70">
                <a:solidFill>
                  <a:srgbClr val="404A3B"/>
                </a:solidFill>
                <a:latin typeface="Arial"/>
                <a:cs typeface="Arial"/>
              </a:rPr>
              <a:t>D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404A3B"/>
                </a:solidFill>
                <a:latin typeface="Arial"/>
                <a:cs typeface="Arial"/>
              </a:rPr>
              <a:t>i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100">
                <a:solidFill>
                  <a:srgbClr val="404A3B"/>
                </a:solidFill>
                <a:latin typeface="Arial"/>
                <a:cs typeface="Arial"/>
              </a:rPr>
              <a:t>s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5">
                <a:solidFill>
                  <a:srgbClr val="404A3B"/>
                </a:solidFill>
                <a:latin typeface="Arial"/>
                <a:cs typeface="Arial"/>
              </a:rPr>
              <a:t>c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45">
                <a:solidFill>
                  <a:srgbClr val="404A3B"/>
                </a:solidFill>
                <a:latin typeface="Arial"/>
                <a:cs typeface="Arial"/>
              </a:rPr>
              <a:t>o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145">
                <a:solidFill>
                  <a:srgbClr val="404A3B"/>
                </a:solidFill>
                <a:latin typeface="Arial"/>
                <a:cs typeface="Arial"/>
              </a:rPr>
              <a:t>m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125">
                <a:solidFill>
                  <a:srgbClr val="404A3B"/>
                </a:solidFill>
                <a:latin typeface="Arial"/>
                <a:cs typeface="Arial"/>
              </a:rPr>
              <a:t>f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45">
                <a:solidFill>
                  <a:srgbClr val="404A3B"/>
                </a:solidFill>
                <a:latin typeface="Arial"/>
                <a:cs typeface="Arial"/>
              </a:rPr>
              <a:t>o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404A3B"/>
                </a:solidFill>
                <a:latin typeface="Arial"/>
                <a:cs typeface="Arial"/>
              </a:rPr>
              <a:t>r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75">
                <a:solidFill>
                  <a:srgbClr val="404A3B"/>
                </a:solidFill>
                <a:latin typeface="Arial"/>
                <a:cs typeface="Arial"/>
              </a:rPr>
              <a:t>t</a:t>
            </a:r>
            <a:r>
              <a:rPr dirty="0" sz="1300" spc="1750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404A3B"/>
                </a:solidFill>
                <a:latin typeface="Arial"/>
                <a:cs typeface="Arial"/>
              </a:rPr>
              <a:t>i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95">
                <a:solidFill>
                  <a:srgbClr val="404A3B"/>
                </a:solidFill>
                <a:latin typeface="Arial"/>
                <a:cs typeface="Arial"/>
              </a:rPr>
              <a:t>n</a:t>
            </a:r>
            <a:r>
              <a:rPr dirty="0" sz="1300" spc="-20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114">
                <a:solidFill>
                  <a:srgbClr val="404A3B"/>
                </a:solidFill>
                <a:latin typeface="Arial"/>
                <a:cs typeface="Arial"/>
              </a:rPr>
              <a:t>S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30">
                <a:solidFill>
                  <a:srgbClr val="404A3B"/>
                </a:solidFill>
                <a:latin typeface="Arial"/>
                <a:cs typeface="Arial"/>
              </a:rPr>
              <a:t>h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45">
                <a:solidFill>
                  <a:srgbClr val="404A3B"/>
                </a:solidFill>
                <a:latin typeface="Arial"/>
                <a:cs typeface="Arial"/>
              </a:rPr>
              <a:t>o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40">
                <a:solidFill>
                  <a:srgbClr val="404A3B"/>
                </a:solidFill>
                <a:latin typeface="Arial"/>
                <a:cs typeface="Arial"/>
              </a:rPr>
              <a:t>u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15">
                <a:solidFill>
                  <a:srgbClr val="404A3B"/>
                </a:solidFill>
                <a:latin typeface="Arial"/>
                <a:cs typeface="Arial"/>
              </a:rPr>
              <a:t>l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404A3B"/>
                </a:solidFill>
                <a:latin typeface="Arial"/>
                <a:cs typeface="Arial"/>
              </a:rPr>
              <a:t>d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45">
                <a:solidFill>
                  <a:srgbClr val="404A3B"/>
                </a:solidFill>
                <a:latin typeface="Arial"/>
                <a:cs typeface="Arial"/>
              </a:rPr>
              <a:t>e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45">
                <a:solidFill>
                  <a:srgbClr val="404A3B"/>
                </a:solidFill>
                <a:latin typeface="Arial"/>
                <a:cs typeface="Arial"/>
              </a:rPr>
              <a:t>r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100">
                <a:solidFill>
                  <a:srgbClr val="404A3B"/>
                </a:solidFill>
                <a:latin typeface="Arial"/>
                <a:cs typeface="Arial"/>
              </a:rPr>
              <a:t>s</a:t>
            </a:r>
            <a:r>
              <a:rPr dirty="0" sz="1300" spc="1080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15">
                <a:solidFill>
                  <a:srgbClr val="404A3B"/>
                </a:solidFill>
                <a:latin typeface="Arial"/>
                <a:cs typeface="Arial"/>
              </a:rPr>
              <a:t>a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40">
                <a:solidFill>
                  <a:srgbClr val="404A3B"/>
                </a:solidFill>
                <a:latin typeface="Arial"/>
                <a:cs typeface="Arial"/>
              </a:rPr>
              <a:t>n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404A3B"/>
                </a:solidFill>
                <a:latin typeface="Arial"/>
                <a:cs typeface="Arial"/>
              </a:rPr>
              <a:t>d</a:t>
            </a:r>
            <a:r>
              <a:rPr dirty="0" sz="1300" spc="10">
                <a:solidFill>
                  <a:srgbClr val="404A3B"/>
                </a:solidFill>
                <a:latin typeface="Arial"/>
                <a:cs typeface="Arial"/>
              </a:rPr>
              <a:t> W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15">
                <a:solidFill>
                  <a:srgbClr val="404A3B"/>
                </a:solidFill>
                <a:latin typeface="Arial"/>
                <a:cs typeface="Arial"/>
              </a:rPr>
              <a:t>a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404A3B"/>
                </a:solidFill>
                <a:latin typeface="Arial"/>
                <a:cs typeface="Arial"/>
              </a:rPr>
              <a:t>i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100">
                <a:solidFill>
                  <a:srgbClr val="404A3B"/>
                </a:solidFill>
                <a:latin typeface="Arial"/>
                <a:cs typeface="Arial"/>
              </a:rPr>
              <a:t>s</a:t>
            </a:r>
            <a:r>
              <a:rPr dirty="0" sz="1300" spc="-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75">
                <a:solidFill>
                  <a:srgbClr val="404A3B"/>
                </a:solidFill>
                <a:latin typeface="Arial"/>
                <a:cs typeface="Arial"/>
              </a:rPr>
              <a:t>t</a:t>
            </a:r>
            <a:endParaRPr sz="13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027661" y="5304639"/>
            <a:ext cx="2077720" cy="48260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427990" marR="5080" indent="-415925">
              <a:lnSpc>
                <a:spcPts val="1780"/>
              </a:lnSpc>
              <a:spcBef>
                <a:spcPts val="185"/>
              </a:spcBef>
            </a:pPr>
            <a:r>
              <a:rPr dirty="0" sz="1500" spc="340" b="1">
                <a:solidFill>
                  <a:srgbClr val="FFF9F2"/>
                </a:solidFill>
                <a:latin typeface="Arial"/>
                <a:cs typeface="Arial"/>
              </a:rPr>
              <a:t>HIP</a:t>
            </a:r>
            <a:r>
              <a:rPr dirty="0" sz="1500" spc="45" b="1">
                <a:solidFill>
                  <a:srgbClr val="FFF9F2"/>
                </a:solidFill>
                <a:latin typeface="Arial"/>
                <a:cs typeface="Arial"/>
              </a:rPr>
              <a:t> </a:t>
            </a:r>
            <a:r>
              <a:rPr dirty="0" sz="1500" spc="450" b="1">
                <a:solidFill>
                  <a:srgbClr val="FFF9F2"/>
                </a:solidFill>
                <a:latin typeface="Arial"/>
                <a:cs typeface="Arial"/>
              </a:rPr>
              <a:t>SEAT</a:t>
            </a:r>
            <a:r>
              <a:rPr dirty="0" sz="1500" spc="45" b="1">
                <a:solidFill>
                  <a:srgbClr val="FFF9F2"/>
                </a:solidFill>
                <a:latin typeface="Arial"/>
                <a:cs typeface="Arial"/>
              </a:rPr>
              <a:t> </a:t>
            </a:r>
            <a:r>
              <a:rPr dirty="0" sz="1500" spc="365" b="1">
                <a:solidFill>
                  <a:srgbClr val="FFF9F2"/>
                </a:solidFill>
                <a:latin typeface="Arial"/>
                <a:cs typeface="Arial"/>
              </a:rPr>
              <a:t>BABY </a:t>
            </a:r>
            <a:r>
              <a:rPr dirty="0" sz="1500" spc="375" b="1">
                <a:solidFill>
                  <a:srgbClr val="FFF9F2"/>
                </a:solidFill>
                <a:latin typeface="Arial"/>
                <a:cs typeface="Arial"/>
              </a:rPr>
              <a:t>CARRIER</a:t>
            </a:r>
            <a:endParaRPr sz="15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885158" y="5304639"/>
            <a:ext cx="2705735" cy="48260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739775" marR="163830" indent="-572770">
              <a:lnSpc>
                <a:spcPts val="1780"/>
              </a:lnSpc>
              <a:spcBef>
                <a:spcPts val="185"/>
              </a:spcBef>
            </a:pPr>
            <a:r>
              <a:rPr dirty="0" sz="1500" spc="475" b="1">
                <a:solidFill>
                  <a:srgbClr val="FFF9F2"/>
                </a:solidFill>
                <a:latin typeface="Arial"/>
                <a:cs typeface="Arial"/>
              </a:rPr>
              <a:t>STANDARD</a:t>
            </a:r>
            <a:r>
              <a:rPr dirty="0" sz="1500" spc="40" b="1">
                <a:solidFill>
                  <a:srgbClr val="FFF9F2"/>
                </a:solidFill>
                <a:latin typeface="Arial"/>
                <a:cs typeface="Arial"/>
              </a:rPr>
              <a:t> </a:t>
            </a:r>
            <a:r>
              <a:rPr dirty="0" sz="1500" spc="365" b="1">
                <a:solidFill>
                  <a:srgbClr val="FFF9F2"/>
                </a:solidFill>
                <a:latin typeface="Arial"/>
                <a:cs typeface="Arial"/>
              </a:rPr>
              <a:t>BABY </a:t>
            </a:r>
            <a:r>
              <a:rPr dirty="0" sz="1500" spc="375" b="1">
                <a:solidFill>
                  <a:srgbClr val="FFF9F2"/>
                </a:solidFill>
                <a:latin typeface="Arial"/>
                <a:cs typeface="Arial"/>
              </a:rPr>
              <a:t>CARRIER</a:t>
            </a:r>
            <a:endParaRPr sz="15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251916" y="5926353"/>
            <a:ext cx="2326640" cy="2547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49605" marR="93345">
              <a:lnSpc>
                <a:spcPct val="110600"/>
              </a:lnSpc>
              <a:spcBef>
                <a:spcPts val="100"/>
              </a:spcBef>
            </a:pPr>
            <a:r>
              <a:rPr dirty="0" sz="1300" spc="-150">
                <a:solidFill>
                  <a:srgbClr val="404A3B"/>
                </a:solidFill>
                <a:latin typeface="Arial"/>
                <a:cs typeface="Arial"/>
              </a:rPr>
              <a:t>Comfort</a:t>
            </a:r>
            <a:r>
              <a:rPr dirty="0" sz="1300" spc="5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404A3B"/>
                </a:solidFill>
                <a:latin typeface="Arial"/>
                <a:cs typeface="Arial"/>
              </a:rPr>
              <a:t>for</a:t>
            </a:r>
            <a:r>
              <a:rPr dirty="0" sz="1300" spc="5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190">
                <a:solidFill>
                  <a:srgbClr val="404A3B"/>
                </a:solidFill>
                <a:latin typeface="Arial"/>
                <a:cs typeface="Arial"/>
              </a:rPr>
              <a:t>Shoulders</a:t>
            </a:r>
            <a:r>
              <a:rPr dirty="0" sz="1300" spc="70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95">
                <a:solidFill>
                  <a:srgbClr val="404A3B"/>
                </a:solidFill>
                <a:latin typeface="Arial"/>
                <a:cs typeface="Arial"/>
              </a:rPr>
              <a:t>and </a:t>
            </a: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Waist</a:t>
            </a:r>
            <a:endParaRPr sz="1300">
              <a:latin typeface="Arial"/>
              <a:cs typeface="Arial"/>
            </a:endParaRPr>
          </a:p>
          <a:p>
            <a:pPr marL="650240" marR="114300">
              <a:lnSpc>
                <a:spcPct val="114199"/>
              </a:lnSpc>
              <a:spcBef>
                <a:spcPts val="195"/>
              </a:spcBef>
              <a:tabLst>
                <a:tab pos="1782445" algn="l"/>
              </a:tabLst>
            </a:pP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Convenience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	</a:t>
            </a:r>
            <a:r>
              <a:rPr dirty="0" sz="1300" spc="-35">
                <a:solidFill>
                  <a:srgbClr val="404A3B"/>
                </a:solidFill>
                <a:latin typeface="Arial"/>
                <a:cs typeface="Arial"/>
              </a:rPr>
              <a:t>When </a:t>
            </a:r>
            <a:r>
              <a:rPr dirty="0" sz="1300" spc="-50">
                <a:solidFill>
                  <a:srgbClr val="404A3B"/>
                </a:solidFill>
                <a:latin typeface="Arial"/>
                <a:cs typeface="Arial"/>
              </a:rPr>
              <a:t>Using</a:t>
            </a:r>
            <a:r>
              <a:rPr dirty="0" sz="1300" spc="-1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the</a:t>
            </a:r>
            <a:r>
              <a:rPr dirty="0" sz="1300" spc="-1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Restroom!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300">
              <a:latin typeface="Arial"/>
              <a:cs typeface="Arial"/>
            </a:endParaRPr>
          </a:p>
          <a:p>
            <a:pPr marL="649605" marR="114935">
              <a:lnSpc>
                <a:spcPts val="1500"/>
              </a:lnSpc>
            </a:pP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Cannot</a:t>
            </a:r>
            <a:r>
              <a:rPr dirty="0" sz="1300" spc="-30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Be</a:t>
            </a:r>
            <a:r>
              <a:rPr dirty="0" sz="1300" spc="-30">
                <a:solidFill>
                  <a:srgbClr val="404A3B"/>
                </a:solidFill>
                <a:latin typeface="Arial"/>
                <a:cs typeface="Arial"/>
              </a:rPr>
              <a:t> Used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as</a:t>
            </a:r>
            <a:r>
              <a:rPr dirty="0" sz="1300" spc="-30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404A3B"/>
                </a:solidFill>
                <a:latin typeface="Arial"/>
                <a:cs typeface="Arial"/>
              </a:rPr>
              <a:t>a </a:t>
            </a: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Booster</a:t>
            </a:r>
            <a:endParaRPr sz="1300">
              <a:latin typeface="Arial"/>
              <a:cs typeface="Arial"/>
            </a:endParaRPr>
          </a:p>
          <a:p>
            <a:pPr marL="649605" marR="114300">
              <a:lnSpc>
                <a:spcPts val="1280"/>
              </a:lnSpc>
              <a:spcBef>
                <a:spcPts val="1195"/>
              </a:spcBef>
            </a:pP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Difficult</a:t>
            </a:r>
            <a:r>
              <a:rPr dirty="0" sz="1300" spc="114">
                <a:solidFill>
                  <a:srgbClr val="404A3B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to</a:t>
            </a:r>
            <a:r>
              <a:rPr dirty="0" sz="1300" spc="120">
                <a:solidFill>
                  <a:srgbClr val="404A3B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Lift</a:t>
            </a:r>
            <a:r>
              <a:rPr dirty="0" sz="1300" spc="120">
                <a:solidFill>
                  <a:srgbClr val="404A3B"/>
                </a:solidFill>
                <a:latin typeface="Arial"/>
                <a:cs typeface="Arial"/>
              </a:rPr>
              <a:t>  </a:t>
            </a:r>
            <a:r>
              <a:rPr dirty="0" sz="1300" spc="-25">
                <a:solidFill>
                  <a:srgbClr val="404A3B"/>
                </a:solidFill>
                <a:latin typeface="Arial"/>
                <a:cs typeface="Arial"/>
              </a:rPr>
              <a:t>and </a:t>
            </a: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Put</a:t>
            </a:r>
            <a:r>
              <a:rPr dirty="0" sz="1300" spc="-7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404A3B"/>
                </a:solidFill>
                <a:latin typeface="Arial"/>
                <a:cs typeface="Arial"/>
              </a:rPr>
              <a:t>Down</a:t>
            </a:r>
            <a:endParaRPr sz="1300">
              <a:latin typeface="Arial"/>
              <a:cs typeface="Arial"/>
            </a:endParaRPr>
          </a:p>
          <a:p>
            <a:pPr marL="649605" marR="111125">
              <a:lnSpc>
                <a:spcPct val="101000"/>
              </a:lnSpc>
              <a:spcBef>
                <a:spcPts val="1005"/>
              </a:spcBef>
            </a:pPr>
            <a:r>
              <a:rPr dirty="0" sz="1300" spc="-20">
                <a:solidFill>
                  <a:srgbClr val="404A3B"/>
                </a:solidFill>
                <a:latin typeface="Arial"/>
                <a:cs typeface="Arial"/>
              </a:rPr>
              <a:t>Cannot</a:t>
            </a:r>
            <a:r>
              <a:rPr dirty="0" sz="1300" spc="-40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Be</a:t>
            </a:r>
            <a:r>
              <a:rPr dirty="0" sz="1300" spc="-3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Carried</a:t>
            </a:r>
            <a:r>
              <a:rPr dirty="0" sz="1300" spc="-3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45">
                <a:solidFill>
                  <a:srgbClr val="404A3B"/>
                </a:solidFill>
                <a:latin typeface="Arial"/>
                <a:cs typeface="Arial"/>
              </a:rPr>
              <a:t>on Your</a:t>
            </a:r>
            <a:r>
              <a:rPr dirty="0" sz="1300" spc="-70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404A3B"/>
                </a:solidFill>
                <a:latin typeface="Arial"/>
                <a:cs typeface="Arial"/>
              </a:rPr>
              <a:t>Own</a:t>
            </a:r>
            <a:endParaRPr sz="13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054694" y="5304639"/>
            <a:ext cx="2705735" cy="48260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739775" marR="516890" indent="-219710">
              <a:lnSpc>
                <a:spcPts val="1780"/>
              </a:lnSpc>
              <a:spcBef>
                <a:spcPts val="185"/>
              </a:spcBef>
            </a:pPr>
            <a:r>
              <a:rPr dirty="0" sz="1500" spc="425" b="1">
                <a:solidFill>
                  <a:srgbClr val="FFF9F2"/>
                </a:solidFill>
                <a:latin typeface="Arial"/>
                <a:cs typeface="Arial"/>
              </a:rPr>
              <a:t>SLING</a:t>
            </a:r>
            <a:r>
              <a:rPr dirty="0" sz="1500" spc="45" b="1">
                <a:solidFill>
                  <a:srgbClr val="FFF9F2"/>
                </a:solidFill>
                <a:latin typeface="Arial"/>
                <a:cs typeface="Arial"/>
              </a:rPr>
              <a:t> </a:t>
            </a:r>
            <a:r>
              <a:rPr dirty="0" sz="1500" spc="365" b="1">
                <a:solidFill>
                  <a:srgbClr val="FFF9F2"/>
                </a:solidFill>
                <a:latin typeface="Arial"/>
                <a:cs typeface="Arial"/>
              </a:rPr>
              <a:t>BABY </a:t>
            </a:r>
            <a:r>
              <a:rPr dirty="0" sz="1500" spc="375" b="1">
                <a:solidFill>
                  <a:srgbClr val="FFF9F2"/>
                </a:solidFill>
                <a:latin typeface="Arial"/>
                <a:cs typeface="Arial"/>
              </a:rPr>
              <a:t>CARRIER</a:t>
            </a:r>
            <a:endParaRPr sz="15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082380" y="5958068"/>
            <a:ext cx="2326640" cy="254254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algn="just" marL="574040" marR="227965">
              <a:lnSpc>
                <a:spcPct val="76900"/>
              </a:lnSpc>
              <a:spcBef>
                <a:spcPts val="459"/>
              </a:spcBef>
            </a:pPr>
            <a:r>
              <a:rPr dirty="0" sz="1300" spc="-60">
                <a:solidFill>
                  <a:srgbClr val="404A3B"/>
                </a:solidFill>
                <a:latin typeface="Arial"/>
                <a:cs typeface="Arial"/>
              </a:rPr>
              <a:t>D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404A3B"/>
                </a:solidFill>
                <a:latin typeface="Arial"/>
                <a:cs typeface="Arial"/>
              </a:rPr>
              <a:t>i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95">
                <a:solidFill>
                  <a:srgbClr val="404A3B"/>
                </a:solidFill>
                <a:latin typeface="Arial"/>
                <a:cs typeface="Arial"/>
              </a:rPr>
              <a:t>s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5">
                <a:solidFill>
                  <a:srgbClr val="404A3B"/>
                </a:solidFill>
                <a:latin typeface="Arial"/>
                <a:cs typeface="Arial"/>
              </a:rPr>
              <a:t>c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45">
                <a:solidFill>
                  <a:srgbClr val="404A3B"/>
                </a:solidFill>
                <a:latin typeface="Arial"/>
                <a:cs typeface="Arial"/>
              </a:rPr>
              <a:t>o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135">
                <a:solidFill>
                  <a:srgbClr val="404A3B"/>
                </a:solidFill>
                <a:latin typeface="Arial"/>
                <a:cs typeface="Arial"/>
              </a:rPr>
              <a:t>m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130">
                <a:solidFill>
                  <a:srgbClr val="404A3B"/>
                </a:solidFill>
                <a:latin typeface="Arial"/>
                <a:cs typeface="Arial"/>
              </a:rPr>
              <a:t>f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45">
                <a:solidFill>
                  <a:srgbClr val="404A3B"/>
                </a:solidFill>
                <a:latin typeface="Arial"/>
                <a:cs typeface="Arial"/>
              </a:rPr>
              <a:t>o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404A3B"/>
                </a:solidFill>
                <a:latin typeface="Arial"/>
                <a:cs typeface="Arial"/>
              </a:rPr>
              <a:t>r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75">
                <a:solidFill>
                  <a:srgbClr val="404A3B"/>
                </a:solidFill>
                <a:latin typeface="Arial"/>
                <a:cs typeface="Arial"/>
              </a:rPr>
              <a:t>t</a:t>
            </a:r>
            <a:r>
              <a:rPr dirty="0" sz="1300" spc="151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404A3B"/>
                </a:solidFill>
                <a:latin typeface="Arial"/>
                <a:cs typeface="Arial"/>
              </a:rPr>
              <a:t>i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95">
                <a:solidFill>
                  <a:srgbClr val="404A3B"/>
                </a:solidFill>
                <a:latin typeface="Arial"/>
                <a:cs typeface="Arial"/>
              </a:rPr>
              <a:t>n</a:t>
            </a:r>
            <a:r>
              <a:rPr dirty="0" sz="1300" spc="-20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114">
                <a:solidFill>
                  <a:srgbClr val="404A3B"/>
                </a:solidFill>
                <a:latin typeface="Arial"/>
                <a:cs typeface="Arial"/>
              </a:rPr>
              <a:t>S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404A3B"/>
                </a:solidFill>
                <a:latin typeface="Arial"/>
                <a:cs typeface="Arial"/>
              </a:rPr>
              <a:t>h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45">
                <a:solidFill>
                  <a:srgbClr val="404A3B"/>
                </a:solidFill>
                <a:latin typeface="Arial"/>
                <a:cs typeface="Arial"/>
              </a:rPr>
              <a:t>o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40">
                <a:solidFill>
                  <a:srgbClr val="404A3B"/>
                </a:solidFill>
                <a:latin typeface="Arial"/>
                <a:cs typeface="Arial"/>
              </a:rPr>
              <a:t>u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15">
                <a:solidFill>
                  <a:srgbClr val="404A3B"/>
                </a:solidFill>
                <a:latin typeface="Arial"/>
                <a:cs typeface="Arial"/>
              </a:rPr>
              <a:t>l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20">
                <a:solidFill>
                  <a:srgbClr val="404A3B"/>
                </a:solidFill>
                <a:latin typeface="Arial"/>
                <a:cs typeface="Arial"/>
              </a:rPr>
              <a:t>d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40">
                <a:solidFill>
                  <a:srgbClr val="404A3B"/>
                </a:solidFill>
                <a:latin typeface="Arial"/>
                <a:cs typeface="Arial"/>
              </a:rPr>
              <a:t>e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50">
                <a:solidFill>
                  <a:srgbClr val="404A3B"/>
                </a:solidFill>
                <a:latin typeface="Arial"/>
                <a:cs typeface="Arial"/>
              </a:rPr>
              <a:t>r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95">
                <a:solidFill>
                  <a:srgbClr val="404A3B"/>
                </a:solidFill>
                <a:latin typeface="Arial"/>
                <a:cs typeface="Arial"/>
              </a:rPr>
              <a:t>s</a:t>
            </a:r>
            <a:r>
              <a:rPr dirty="0" sz="1300" spc="844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a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40">
                <a:solidFill>
                  <a:srgbClr val="404A3B"/>
                </a:solidFill>
                <a:latin typeface="Arial"/>
                <a:cs typeface="Arial"/>
              </a:rPr>
              <a:t>n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35">
                <a:solidFill>
                  <a:srgbClr val="404A3B"/>
                </a:solidFill>
                <a:latin typeface="Arial"/>
                <a:cs typeface="Arial"/>
              </a:rPr>
              <a:t>d</a:t>
            </a:r>
            <a:r>
              <a:rPr dirty="0" sz="1300" spc="10">
                <a:solidFill>
                  <a:srgbClr val="404A3B"/>
                </a:solidFill>
                <a:latin typeface="Arial"/>
                <a:cs typeface="Arial"/>
              </a:rPr>
              <a:t> W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a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404A3B"/>
                </a:solidFill>
                <a:latin typeface="Arial"/>
                <a:cs typeface="Arial"/>
              </a:rPr>
              <a:t>i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95">
                <a:solidFill>
                  <a:srgbClr val="404A3B"/>
                </a:solidFill>
                <a:latin typeface="Arial"/>
                <a:cs typeface="Arial"/>
              </a:rPr>
              <a:t>s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75">
                <a:solidFill>
                  <a:srgbClr val="404A3B"/>
                </a:solidFill>
                <a:latin typeface="Arial"/>
                <a:cs typeface="Arial"/>
              </a:rPr>
              <a:t>t</a:t>
            </a:r>
            <a:endParaRPr sz="1300">
              <a:latin typeface="Arial"/>
              <a:cs typeface="Arial"/>
            </a:endParaRPr>
          </a:p>
          <a:p>
            <a:pPr algn="just" marL="574040" marR="197485">
              <a:lnSpc>
                <a:spcPts val="1500"/>
              </a:lnSpc>
              <a:spcBef>
                <a:spcPts val="425"/>
              </a:spcBef>
            </a:pP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Discomfort</a:t>
            </a:r>
            <a:r>
              <a:rPr dirty="0" sz="1300" spc="445">
                <a:solidFill>
                  <a:srgbClr val="404A3B"/>
                </a:solidFill>
                <a:latin typeface="Arial"/>
                <a:cs typeface="Arial"/>
              </a:rPr>
              <a:t>   </a:t>
            </a:r>
            <a:r>
              <a:rPr dirty="0" sz="1300" spc="-20">
                <a:solidFill>
                  <a:srgbClr val="404A3B"/>
                </a:solidFill>
                <a:latin typeface="Arial"/>
                <a:cs typeface="Arial"/>
              </a:rPr>
              <a:t>When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Using</a:t>
            </a:r>
            <a:r>
              <a:rPr dirty="0" sz="1300" spc="13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the</a:t>
            </a:r>
            <a:r>
              <a:rPr dirty="0" sz="1300" spc="13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Restroom</a:t>
            </a:r>
            <a:endParaRPr sz="1300">
              <a:latin typeface="Arial"/>
              <a:cs typeface="Arial"/>
            </a:endParaRPr>
          </a:p>
          <a:p>
            <a:pPr marL="574040" marR="190500">
              <a:lnSpc>
                <a:spcPct val="114199"/>
              </a:lnSpc>
              <a:spcBef>
                <a:spcPts val="1015"/>
              </a:spcBef>
            </a:pP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Cannot</a:t>
            </a:r>
            <a:r>
              <a:rPr dirty="0" sz="1300" spc="-2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Be</a:t>
            </a:r>
            <a:r>
              <a:rPr dirty="0" sz="1300" spc="-20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404A3B"/>
                </a:solidFill>
                <a:latin typeface="Arial"/>
                <a:cs typeface="Arial"/>
              </a:rPr>
              <a:t>Used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as</a:t>
            </a:r>
            <a:r>
              <a:rPr dirty="0" sz="1300" spc="-20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404A3B"/>
                </a:solidFill>
                <a:latin typeface="Arial"/>
                <a:cs typeface="Arial"/>
              </a:rPr>
              <a:t>a </a:t>
            </a: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Booster</a:t>
            </a:r>
            <a:endParaRPr sz="1300">
              <a:latin typeface="Arial"/>
              <a:cs typeface="Arial"/>
            </a:endParaRPr>
          </a:p>
          <a:p>
            <a:pPr marL="554990" marR="209550">
              <a:lnSpc>
                <a:spcPct val="114199"/>
              </a:lnSpc>
              <a:spcBef>
                <a:spcPts val="420"/>
              </a:spcBef>
            </a:pP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Difficult</a:t>
            </a:r>
            <a:r>
              <a:rPr dirty="0" sz="1300" spc="125">
                <a:solidFill>
                  <a:srgbClr val="404A3B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to</a:t>
            </a:r>
            <a:r>
              <a:rPr dirty="0" sz="1300" spc="125">
                <a:solidFill>
                  <a:srgbClr val="404A3B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Lift</a:t>
            </a:r>
            <a:r>
              <a:rPr dirty="0" sz="1300" spc="130">
                <a:solidFill>
                  <a:srgbClr val="404A3B"/>
                </a:solidFill>
                <a:latin typeface="Arial"/>
                <a:cs typeface="Arial"/>
              </a:rPr>
              <a:t>  </a:t>
            </a:r>
            <a:r>
              <a:rPr dirty="0" sz="1300" spc="-25">
                <a:solidFill>
                  <a:srgbClr val="404A3B"/>
                </a:solidFill>
                <a:latin typeface="Arial"/>
                <a:cs typeface="Arial"/>
              </a:rPr>
              <a:t>and </a:t>
            </a: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Put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404A3B"/>
                </a:solidFill>
                <a:latin typeface="Arial"/>
                <a:cs typeface="Arial"/>
              </a:rPr>
              <a:t>Down</a:t>
            </a:r>
            <a:endParaRPr sz="1300">
              <a:latin typeface="Arial"/>
              <a:cs typeface="Arial"/>
            </a:endParaRPr>
          </a:p>
          <a:p>
            <a:pPr marL="554990" marR="209550">
              <a:lnSpc>
                <a:spcPct val="114199"/>
              </a:lnSpc>
              <a:spcBef>
                <a:spcPts val="305"/>
              </a:spcBef>
              <a:tabLst>
                <a:tab pos="1227455" algn="l"/>
                <a:tab pos="1563370" algn="l"/>
              </a:tabLst>
            </a:pP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Cannot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	</a:t>
            </a:r>
            <a:r>
              <a:rPr dirty="0" sz="1300" spc="-25">
                <a:solidFill>
                  <a:srgbClr val="404A3B"/>
                </a:solidFill>
                <a:latin typeface="Arial"/>
                <a:cs typeface="Arial"/>
              </a:rPr>
              <a:t>Be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	</a:t>
            </a: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Carried </a:t>
            </a:r>
            <a:r>
              <a:rPr dirty="0" sz="1300" spc="-20">
                <a:solidFill>
                  <a:srgbClr val="404A3B"/>
                </a:solidFill>
                <a:latin typeface="Arial"/>
                <a:cs typeface="Arial"/>
              </a:rPr>
              <a:t>on</a:t>
            </a:r>
            <a:r>
              <a:rPr dirty="0" sz="1300" spc="-70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Your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404A3B"/>
                </a:solidFill>
                <a:latin typeface="Arial"/>
                <a:cs typeface="Arial"/>
              </a:rPr>
              <a:t>Own</a:t>
            </a:r>
            <a:endParaRPr sz="13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2562658" y="6502616"/>
            <a:ext cx="1567180" cy="1985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14199"/>
              </a:lnSpc>
              <a:spcBef>
                <a:spcPts val="100"/>
              </a:spcBef>
              <a:tabLst>
                <a:tab pos="1131570" algn="l"/>
              </a:tabLst>
            </a:pP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Discomfort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	</a:t>
            </a:r>
            <a:r>
              <a:rPr dirty="0" sz="1300" spc="-35">
                <a:solidFill>
                  <a:srgbClr val="404A3B"/>
                </a:solidFill>
                <a:latin typeface="Arial"/>
                <a:cs typeface="Arial"/>
              </a:rPr>
              <a:t>When </a:t>
            </a:r>
            <a:r>
              <a:rPr dirty="0" sz="1300" spc="-50">
                <a:solidFill>
                  <a:srgbClr val="404A3B"/>
                </a:solidFill>
                <a:latin typeface="Arial"/>
                <a:cs typeface="Arial"/>
              </a:rPr>
              <a:t>Using</a:t>
            </a:r>
            <a:r>
              <a:rPr dirty="0" sz="1300" spc="-1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the</a:t>
            </a:r>
            <a:r>
              <a:rPr dirty="0" sz="1300" spc="-1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Restroom</a:t>
            </a:r>
            <a:endParaRPr sz="1300">
              <a:latin typeface="Arial"/>
              <a:cs typeface="Arial"/>
            </a:endParaRPr>
          </a:p>
          <a:p>
            <a:pPr marR="5080">
              <a:lnSpc>
                <a:spcPct val="114199"/>
              </a:lnSpc>
              <a:spcBef>
                <a:spcPts val="550"/>
              </a:spcBef>
            </a:pP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Cannot</a:t>
            </a:r>
            <a:r>
              <a:rPr dirty="0" sz="1300" spc="-2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Be</a:t>
            </a:r>
            <a:r>
              <a:rPr dirty="0" sz="1300" spc="-20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404A3B"/>
                </a:solidFill>
                <a:latin typeface="Arial"/>
                <a:cs typeface="Arial"/>
              </a:rPr>
              <a:t>Used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as</a:t>
            </a:r>
            <a:r>
              <a:rPr dirty="0" sz="1300" spc="-20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404A3B"/>
                </a:solidFill>
                <a:latin typeface="Arial"/>
                <a:cs typeface="Arial"/>
              </a:rPr>
              <a:t>a </a:t>
            </a: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Booster</a:t>
            </a:r>
            <a:endParaRPr sz="1300">
              <a:latin typeface="Arial"/>
              <a:cs typeface="Arial"/>
            </a:endParaRPr>
          </a:p>
          <a:p>
            <a:pPr marR="5080">
              <a:lnSpc>
                <a:spcPct val="114199"/>
              </a:lnSpc>
              <a:spcBef>
                <a:spcPts val="415"/>
              </a:spcBef>
            </a:pP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Difficult</a:t>
            </a:r>
            <a:r>
              <a:rPr dirty="0" sz="1300" spc="125">
                <a:solidFill>
                  <a:srgbClr val="404A3B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to</a:t>
            </a:r>
            <a:r>
              <a:rPr dirty="0" sz="1300" spc="125">
                <a:solidFill>
                  <a:srgbClr val="404A3B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Lift</a:t>
            </a:r>
            <a:r>
              <a:rPr dirty="0" sz="1300" spc="130">
                <a:solidFill>
                  <a:srgbClr val="404A3B"/>
                </a:solidFill>
                <a:latin typeface="Arial"/>
                <a:cs typeface="Arial"/>
              </a:rPr>
              <a:t>  </a:t>
            </a:r>
            <a:r>
              <a:rPr dirty="0" sz="1300" spc="-25">
                <a:solidFill>
                  <a:srgbClr val="404A3B"/>
                </a:solidFill>
                <a:latin typeface="Arial"/>
                <a:cs typeface="Arial"/>
              </a:rPr>
              <a:t>and </a:t>
            </a: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Put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404A3B"/>
                </a:solidFill>
                <a:latin typeface="Arial"/>
                <a:cs typeface="Arial"/>
              </a:rPr>
              <a:t>Down</a:t>
            </a:r>
            <a:endParaRPr sz="1300">
              <a:latin typeface="Arial"/>
              <a:cs typeface="Arial"/>
            </a:endParaRPr>
          </a:p>
          <a:p>
            <a:pPr marR="5080">
              <a:lnSpc>
                <a:spcPct val="114199"/>
              </a:lnSpc>
              <a:spcBef>
                <a:spcPts val="215"/>
              </a:spcBef>
              <a:tabLst>
                <a:tab pos="672465" algn="l"/>
                <a:tab pos="1008380" algn="l"/>
              </a:tabLst>
            </a:pP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Cannot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	</a:t>
            </a:r>
            <a:r>
              <a:rPr dirty="0" sz="1300" spc="-25">
                <a:solidFill>
                  <a:srgbClr val="404A3B"/>
                </a:solidFill>
                <a:latin typeface="Arial"/>
                <a:cs typeface="Arial"/>
              </a:rPr>
              <a:t>Be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	</a:t>
            </a: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Carried </a:t>
            </a:r>
            <a:r>
              <a:rPr dirty="0" sz="1300" spc="-20">
                <a:solidFill>
                  <a:srgbClr val="404A3B"/>
                </a:solidFill>
                <a:latin typeface="Arial"/>
                <a:cs typeface="Arial"/>
              </a:rPr>
              <a:t>on</a:t>
            </a:r>
            <a:r>
              <a:rPr dirty="0" sz="1300" spc="-70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Your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404A3B"/>
                </a:solidFill>
                <a:latin typeface="Arial"/>
                <a:cs typeface="Arial"/>
              </a:rPr>
              <a:t>Own</a:t>
            </a:r>
            <a:endParaRPr sz="13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4743310" y="5914242"/>
            <a:ext cx="2326640" cy="2341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15315" marR="127635">
              <a:lnSpc>
                <a:spcPct val="110600"/>
              </a:lnSpc>
              <a:spcBef>
                <a:spcPts val="100"/>
              </a:spcBef>
            </a:pPr>
            <a:r>
              <a:rPr dirty="0" sz="1300" spc="-150">
                <a:solidFill>
                  <a:srgbClr val="404A3B"/>
                </a:solidFill>
                <a:latin typeface="Arial"/>
                <a:cs typeface="Arial"/>
              </a:rPr>
              <a:t>Comfort</a:t>
            </a:r>
            <a:r>
              <a:rPr dirty="0" sz="1300" spc="5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404A3B"/>
                </a:solidFill>
                <a:latin typeface="Arial"/>
                <a:cs typeface="Arial"/>
              </a:rPr>
              <a:t>for</a:t>
            </a:r>
            <a:r>
              <a:rPr dirty="0" sz="1300" spc="2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190">
                <a:solidFill>
                  <a:srgbClr val="404A3B"/>
                </a:solidFill>
                <a:latin typeface="Arial"/>
                <a:cs typeface="Arial"/>
              </a:rPr>
              <a:t>Shoulders</a:t>
            </a:r>
            <a:r>
              <a:rPr dirty="0" sz="1300" spc="8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90">
                <a:solidFill>
                  <a:srgbClr val="404A3B"/>
                </a:solidFill>
                <a:latin typeface="Arial"/>
                <a:cs typeface="Arial"/>
              </a:rPr>
              <a:t>and </a:t>
            </a: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Waist</a:t>
            </a:r>
            <a:endParaRPr sz="1300">
              <a:latin typeface="Arial"/>
              <a:cs typeface="Arial"/>
            </a:endParaRPr>
          </a:p>
          <a:p>
            <a:pPr marL="649605" marR="114935">
              <a:lnSpc>
                <a:spcPct val="114199"/>
              </a:lnSpc>
              <a:spcBef>
                <a:spcPts val="480"/>
              </a:spcBef>
              <a:tabLst>
                <a:tab pos="1781810" algn="l"/>
              </a:tabLst>
            </a:pP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Convenience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	</a:t>
            </a:r>
            <a:r>
              <a:rPr dirty="0" sz="1300" spc="-35">
                <a:solidFill>
                  <a:srgbClr val="404A3B"/>
                </a:solidFill>
                <a:latin typeface="Arial"/>
                <a:cs typeface="Arial"/>
              </a:rPr>
              <a:t>When </a:t>
            </a:r>
            <a:r>
              <a:rPr dirty="0" sz="1300" spc="-50">
                <a:solidFill>
                  <a:srgbClr val="404A3B"/>
                </a:solidFill>
                <a:latin typeface="Arial"/>
                <a:cs typeface="Arial"/>
              </a:rPr>
              <a:t>Using</a:t>
            </a:r>
            <a:r>
              <a:rPr dirty="0" sz="1300" spc="-1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the</a:t>
            </a:r>
            <a:r>
              <a:rPr dirty="0" sz="1300" spc="-1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Restroom!</a:t>
            </a:r>
            <a:endParaRPr sz="1300">
              <a:latin typeface="Arial"/>
              <a:cs typeface="Arial"/>
            </a:endParaRPr>
          </a:p>
          <a:p>
            <a:pPr marL="649605" marR="114935">
              <a:lnSpc>
                <a:spcPct val="114199"/>
              </a:lnSpc>
              <a:spcBef>
                <a:spcPts val="1250"/>
              </a:spcBef>
            </a:pP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Can</a:t>
            </a:r>
            <a:r>
              <a:rPr dirty="0" sz="1300" spc="40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Be</a:t>
            </a:r>
            <a:r>
              <a:rPr dirty="0" sz="1300" spc="409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Used</a:t>
            </a:r>
            <a:r>
              <a:rPr dirty="0" sz="1300" spc="40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as</a:t>
            </a:r>
            <a:r>
              <a:rPr dirty="0" sz="1300" spc="409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404A3B"/>
                </a:solidFill>
                <a:latin typeface="Arial"/>
                <a:cs typeface="Arial"/>
              </a:rPr>
              <a:t>a </a:t>
            </a: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Booster!</a:t>
            </a:r>
            <a:endParaRPr sz="1300">
              <a:latin typeface="Arial"/>
              <a:cs typeface="Arial"/>
            </a:endParaRPr>
          </a:p>
          <a:p>
            <a:pPr marL="649605" marR="114935">
              <a:lnSpc>
                <a:spcPct val="114199"/>
              </a:lnSpc>
              <a:spcBef>
                <a:spcPts val="420"/>
              </a:spcBef>
            </a:pPr>
            <a:r>
              <a:rPr dirty="0" sz="1300" spc="-10">
                <a:solidFill>
                  <a:srgbClr val="404A3B"/>
                </a:solidFill>
                <a:latin typeface="Arial"/>
                <a:cs typeface="Arial"/>
              </a:rPr>
              <a:t>Easy</a:t>
            </a:r>
            <a:r>
              <a:rPr dirty="0" sz="1300" spc="24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to</a:t>
            </a:r>
            <a:r>
              <a:rPr dirty="0" sz="1300" spc="24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Lift</a:t>
            </a:r>
            <a:r>
              <a:rPr dirty="0" sz="1300" spc="24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and</a:t>
            </a:r>
            <a:r>
              <a:rPr dirty="0" sz="1300" spc="24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404A3B"/>
                </a:solidFill>
                <a:latin typeface="Arial"/>
                <a:cs typeface="Arial"/>
              </a:rPr>
              <a:t>Put </a:t>
            </a:r>
            <a:r>
              <a:rPr dirty="0" sz="1300" spc="-20">
                <a:solidFill>
                  <a:srgbClr val="404A3B"/>
                </a:solidFill>
                <a:latin typeface="Arial"/>
                <a:cs typeface="Arial"/>
              </a:rPr>
              <a:t>Down</a:t>
            </a:r>
            <a:endParaRPr sz="1300">
              <a:latin typeface="Arial"/>
              <a:cs typeface="Arial"/>
            </a:endParaRPr>
          </a:p>
          <a:p>
            <a:pPr marL="649605">
              <a:lnSpc>
                <a:spcPct val="100000"/>
              </a:lnSpc>
              <a:spcBef>
                <a:spcPts val="385"/>
              </a:spcBef>
            </a:pPr>
            <a:r>
              <a:rPr dirty="0" sz="1300" spc="-30">
                <a:solidFill>
                  <a:srgbClr val="404A3B"/>
                </a:solidFill>
                <a:latin typeface="Arial"/>
                <a:cs typeface="Arial"/>
              </a:rPr>
              <a:t>Can</a:t>
            </a:r>
            <a:r>
              <a:rPr dirty="0" sz="1300" spc="-50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65">
                <a:solidFill>
                  <a:srgbClr val="404A3B"/>
                </a:solidFill>
                <a:latin typeface="Arial"/>
                <a:cs typeface="Arial"/>
              </a:rPr>
              <a:t>Be</a:t>
            </a:r>
            <a:r>
              <a:rPr dirty="0" sz="1300" spc="-25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04A3B"/>
                </a:solidFill>
                <a:latin typeface="Arial"/>
                <a:cs typeface="Arial"/>
              </a:rPr>
              <a:t>Worn</a:t>
            </a:r>
            <a:r>
              <a:rPr dirty="0" sz="1300" spc="-40">
                <a:solidFill>
                  <a:srgbClr val="404A3B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404A3B"/>
                </a:solidFill>
                <a:latin typeface="Arial"/>
                <a:cs typeface="Arial"/>
              </a:rPr>
              <a:t>Alone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927591"/>
            <a:ext cx="18288000" cy="359410"/>
          </a:xfrm>
          <a:custGeom>
            <a:avLst/>
            <a:gdLst/>
            <a:ahLst/>
            <a:cxnLst/>
            <a:rect l="l" t="t" r="r" b="b"/>
            <a:pathLst>
              <a:path w="18288000" h="359409">
                <a:moveTo>
                  <a:pt x="18287999" y="359408"/>
                </a:moveTo>
                <a:lnTo>
                  <a:pt x="0" y="359408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359408"/>
                </a:lnTo>
                <a:close/>
              </a:path>
            </a:pathLst>
          </a:custGeom>
          <a:solidFill>
            <a:srgbClr val="D0CA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4"/>
              <a:t>VEST-</a:t>
            </a:r>
            <a:r>
              <a:rPr dirty="0" spc="-280"/>
              <a:t>TYPE</a:t>
            </a:r>
            <a:r>
              <a:rPr dirty="0" spc="-150"/>
              <a:t> </a:t>
            </a:r>
            <a:r>
              <a:rPr dirty="0" spc="-380"/>
              <a:t>BABY</a:t>
            </a:r>
            <a:r>
              <a:rPr dirty="0" spc="-145"/>
              <a:t> </a:t>
            </a:r>
            <a:r>
              <a:rPr dirty="0" spc="-350"/>
              <a:t>CARRIER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600" spc="-600"/>
              <a:t>REAL</a:t>
            </a:r>
            <a:r>
              <a:rPr dirty="0" sz="6600" spc="-245"/>
              <a:t> </a:t>
            </a:r>
            <a:r>
              <a:rPr dirty="0" sz="6600" spc="-545"/>
              <a:t>REVIEWS</a:t>
            </a:r>
            <a:endParaRPr sz="6600"/>
          </a:p>
        </p:txBody>
      </p:sp>
      <p:sp>
        <p:nvSpPr>
          <p:cNvPr id="4" name="object 4"/>
          <p:cNvSpPr txBox="1"/>
          <p:nvPr/>
        </p:nvSpPr>
        <p:spPr>
          <a:xfrm>
            <a:off x="654965" y="2124329"/>
            <a:ext cx="487235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90" b="1">
                <a:solidFill>
                  <a:srgbClr val="6F4E48"/>
                </a:solidFill>
                <a:latin typeface="Times New Roman"/>
                <a:cs typeface="Times New Roman"/>
              </a:rPr>
              <a:t>FROM</a:t>
            </a:r>
            <a:r>
              <a:rPr dirty="0" sz="4200" spc="-160" b="1">
                <a:solidFill>
                  <a:srgbClr val="6F4E48"/>
                </a:solidFill>
                <a:latin typeface="Times New Roman"/>
                <a:cs typeface="Times New Roman"/>
              </a:rPr>
              <a:t> </a:t>
            </a:r>
            <a:r>
              <a:rPr dirty="0" sz="4200" spc="-265" b="1">
                <a:solidFill>
                  <a:srgbClr val="6F4E48"/>
                </a:solidFill>
                <a:latin typeface="Times New Roman"/>
                <a:cs typeface="Times New Roman"/>
              </a:rPr>
              <a:t>CUSTOMERS!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4965" y="3895978"/>
            <a:ext cx="4460875" cy="1031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409" b="1">
                <a:solidFill>
                  <a:srgbClr val="6F4E48"/>
                </a:solidFill>
                <a:latin typeface="Times New Roman"/>
                <a:cs typeface="Times New Roman"/>
              </a:rPr>
              <a:t>RATING:</a:t>
            </a:r>
            <a:r>
              <a:rPr dirty="0" sz="6600" spc="-250" b="1">
                <a:solidFill>
                  <a:srgbClr val="6F4E48"/>
                </a:solidFill>
                <a:latin typeface="Times New Roman"/>
                <a:cs typeface="Times New Roman"/>
              </a:rPr>
              <a:t> </a:t>
            </a:r>
            <a:r>
              <a:rPr dirty="0" sz="6600" spc="-140" b="1">
                <a:solidFill>
                  <a:srgbClr val="6F4E48"/>
                </a:solidFill>
                <a:latin typeface="Times New Roman"/>
                <a:cs typeface="Times New Roman"/>
              </a:rPr>
              <a:t>4.8</a:t>
            </a:r>
            <a:endParaRPr sz="6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2590" y="7495815"/>
            <a:ext cx="6309995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>
                <a:solidFill>
                  <a:srgbClr val="665653"/>
                </a:solidFill>
                <a:latin typeface="Arial"/>
                <a:cs typeface="Arial"/>
              </a:rPr>
              <a:t>The</a:t>
            </a:r>
            <a:r>
              <a:rPr dirty="0" sz="3000" spc="6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665653"/>
                </a:solidFill>
                <a:latin typeface="Arial"/>
                <a:cs typeface="Arial"/>
              </a:rPr>
              <a:t>Vest-</a:t>
            </a:r>
            <a:r>
              <a:rPr dirty="0" sz="3000" spc="140">
                <a:solidFill>
                  <a:srgbClr val="665653"/>
                </a:solidFill>
                <a:latin typeface="Arial"/>
                <a:cs typeface="Arial"/>
              </a:rPr>
              <a:t>type</a:t>
            </a:r>
            <a:r>
              <a:rPr dirty="0" sz="3000" spc="7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3000" spc="65">
                <a:solidFill>
                  <a:srgbClr val="665653"/>
                </a:solidFill>
                <a:latin typeface="Arial"/>
                <a:cs typeface="Arial"/>
              </a:rPr>
              <a:t>Baby</a:t>
            </a:r>
            <a:r>
              <a:rPr dirty="0" sz="3000" spc="7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3000" spc="65">
                <a:solidFill>
                  <a:srgbClr val="665653"/>
                </a:solidFill>
                <a:latin typeface="Arial"/>
                <a:cs typeface="Arial"/>
              </a:rPr>
              <a:t>Carrier</a:t>
            </a:r>
            <a:r>
              <a:rPr dirty="0" sz="3000" spc="7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3000" spc="-10">
                <a:solidFill>
                  <a:srgbClr val="665653"/>
                </a:solidFill>
                <a:latin typeface="Arial"/>
                <a:cs typeface="Arial"/>
              </a:rPr>
              <a:t>Praised </a:t>
            </a:r>
            <a:r>
              <a:rPr dirty="0" sz="3000" spc="125">
                <a:solidFill>
                  <a:srgbClr val="665653"/>
                </a:solidFill>
                <a:latin typeface="Arial"/>
                <a:cs typeface="Arial"/>
              </a:rPr>
              <a:t>by</a:t>
            </a:r>
            <a:r>
              <a:rPr dirty="0" sz="3000" spc="25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665653"/>
                </a:solidFill>
                <a:latin typeface="Arial"/>
                <a:cs typeface="Arial"/>
              </a:rPr>
              <a:t>Real</a:t>
            </a:r>
            <a:r>
              <a:rPr dirty="0" sz="3000" spc="30">
                <a:solidFill>
                  <a:srgbClr val="665653"/>
                </a:solidFill>
                <a:latin typeface="Arial"/>
                <a:cs typeface="Arial"/>
              </a:rPr>
              <a:t> </a:t>
            </a:r>
            <a:r>
              <a:rPr dirty="0" sz="3000" spc="50">
                <a:solidFill>
                  <a:srgbClr val="665653"/>
                </a:solidFill>
                <a:latin typeface="Arial"/>
                <a:cs typeface="Arial"/>
              </a:rPr>
              <a:t>Buyers!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01003" y="0"/>
            <a:ext cx="17587595" cy="8468360"/>
            <a:chOff x="701003" y="0"/>
            <a:chExt cx="17587595" cy="8468360"/>
          </a:xfrm>
        </p:grpSpPr>
        <p:sp>
          <p:nvSpPr>
            <p:cNvPr id="8" name="object 8"/>
            <p:cNvSpPr/>
            <p:nvPr/>
          </p:nvSpPr>
          <p:spPr>
            <a:xfrm>
              <a:off x="715290" y="7227651"/>
              <a:ext cx="4288155" cy="0"/>
            </a:xfrm>
            <a:custGeom>
              <a:avLst/>
              <a:gdLst/>
              <a:ahLst/>
              <a:cxnLst/>
              <a:rect l="l" t="t" r="r" b="b"/>
              <a:pathLst>
                <a:path w="4288155" h="0">
                  <a:moveTo>
                    <a:pt x="0" y="0"/>
                  </a:moveTo>
                  <a:lnTo>
                    <a:pt x="4288061" y="0"/>
                  </a:lnTo>
                </a:path>
              </a:pathLst>
            </a:custGeom>
            <a:ln w="28574">
              <a:solidFill>
                <a:srgbClr val="AB959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3147" y="0"/>
              <a:ext cx="5554852" cy="41599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944013" y="3758958"/>
              <a:ext cx="3813810" cy="4495800"/>
            </a:xfrm>
            <a:custGeom>
              <a:avLst/>
              <a:gdLst/>
              <a:ahLst/>
              <a:cxnLst/>
              <a:rect l="l" t="t" r="r" b="b"/>
              <a:pathLst>
                <a:path w="3813809" h="4495800">
                  <a:moveTo>
                    <a:pt x="3813784" y="2919412"/>
                  </a:moveTo>
                  <a:lnTo>
                    <a:pt x="3811320" y="2870708"/>
                  </a:lnTo>
                  <a:lnTo>
                    <a:pt x="3804107" y="2823426"/>
                  </a:lnTo>
                  <a:lnTo>
                    <a:pt x="3792372" y="2777782"/>
                  </a:lnTo>
                  <a:lnTo>
                    <a:pt x="3776357" y="2734030"/>
                  </a:lnTo>
                  <a:lnTo>
                    <a:pt x="3756304" y="2692400"/>
                  </a:lnTo>
                  <a:lnTo>
                    <a:pt x="3732441" y="2653131"/>
                  </a:lnTo>
                  <a:lnTo>
                    <a:pt x="3705034" y="2616466"/>
                  </a:lnTo>
                  <a:lnTo>
                    <a:pt x="3674287" y="2582646"/>
                  </a:lnTo>
                  <a:lnTo>
                    <a:pt x="3640467" y="2551912"/>
                  </a:lnTo>
                  <a:lnTo>
                    <a:pt x="3603802" y="2524493"/>
                  </a:lnTo>
                  <a:lnTo>
                    <a:pt x="3564534" y="2500642"/>
                  </a:lnTo>
                  <a:lnTo>
                    <a:pt x="3522903" y="2480576"/>
                  </a:lnTo>
                  <a:lnTo>
                    <a:pt x="3479152" y="2464562"/>
                  </a:lnTo>
                  <a:lnTo>
                    <a:pt x="3433508" y="2452827"/>
                  </a:lnTo>
                  <a:lnTo>
                    <a:pt x="3386226" y="2445613"/>
                  </a:lnTo>
                  <a:lnTo>
                    <a:pt x="3337534" y="2443162"/>
                  </a:lnTo>
                  <a:lnTo>
                    <a:pt x="476250" y="2443162"/>
                  </a:lnTo>
                  <a:lnTo>
                    <a:pt x="427558" y="2445613"/>
                  </a:lnTo>
                  <a:lnTo>
                    <a:pt x="380276" y="2452827"/>
                  </a:lnTo>
                  <a:lnTo>
                    <a:pt x="334632" y="2464562"/>
                  </a:lnTo>
                  <a:lnTo>
                    <a:pt x="290880" y="2480576"/>
                  </a:lnTo>
                  <a:lnTo>
                    <a:pt x="249250" y="2500642"/>
                  </a:lnTo>
                  <a:lnTo>
                    <a:pt x="209981" y="2524493"/>
                  </a:lnTo>
                  <a:lnTo>
                    <a:pt x="173316" y="2551912"/>
                  </a:lnTo>
                  <a:lnTo>
                    <a:pt x="139496" y="2582646"/>
                  </a:lnTo>
                  <a:lnTo>
                    <a:pt x="108750" y="2616466"/>
                  </a:lnTo>
                  <a:lnTo>
                    <a:pt x="81343" y="2653131"/>
                  </a:lnTo>
                  <a:lnTo>
                    <a:pt x="57480" y="2692400"/>
                  </a:lnTo>
                  <a:lnTo>
                    <a:pt x="37426" y="2734030"/>
                  </a:lnTo>
                  <a:lnTo>
                    <a:pt x="21412" y="2777782"/>
                  </a:lnTo>
                  <a:lnTo>
                    <a:pt x="9677" y="2823426"/>
                  </a:lnTo>
                  <a:lnTo>
                    <a:pt x="2463" y="2870708"/>
                  </a:lnTo>
                  <a:lnTo>
                    <a:pt x="0" y="2919412"/>
                  </a:lnTo>
                  <a:lnTo>
                    <a:pt x="0" y="4019181"/>
                  </a:lnTo>
                  <a:lnTo>
                    <a:pt x="2463" y="4067873"/>
                  </a:lnTo>
                  <a:lnTo>
                    <a:pt x="9677" y="4115155"/>
                  </a:lnTo>
                  <a:lnTo>
                    <a:pt x="21412" y="4160799"/>
                  </a:lnTo>
                  <a:lnTo>
                    <a:pt x="37426" y="4204551"/>
                  </a:lnTo>
                  <a:lnTo>
                    <a:pt x="57480" y="4246181"/>
                  </a:lnTo>
                  <a:lnTo>
                    <a:pt x="81343" y="4285450"/>
                  </a:lnTo>
                  <a:lnTo>
                    <a:pt x="108750" y="4322115"/>
                  </a:lnTo>
                  <a:lnTo>
                    <a:pt x="139496" y="4355935"/>
                  </a:lnTo>
                  <a:lnTo>
                    <a:pt x="173316" y="4386669"/>
                  </a:lnTo>
                  <a:lnTo>
                    <a:pt x="209981" y="4414088"/>
                  </a:lnTo>
                  <a:lnTo>
                    <a:pt x="249250" y="4437951"/>
                  </a:lnTo>
                  <a:lnTo>
                    <a:pt x="290880" y="4458005"/>
                  </a:lnTo>
                  <a:lnTo>
                    <a:pt x="334632" y="4474019"/>
                  </a:lnTo>
                  <a:lnTo>
                    <a:pt x="380276" y="4485754"/>
                  </a:lnTo>
                  <a:lnTo>
                    <a:pt x="427558" y="4492968"/>
                  </a:lnTo>
                  <a:lnTo>
                    <a:pt x="476250" y="4495431"/>
                  </a:lnTo>
                  <a:lnTo>
                    <a:pt x="3337534" y="4495431"/>
                  </a:lnTo>
                  <a:lnTo>
                    <a:pt x="3386226" y="4492968"/>
                  </a:lnTo>
                  <a:lnTo>
                    <a:pt x="3433508" y="4485754"/>
                  </a:lnTo>
                  <a:lnTo>
                    <a:pt x="3479152" y="4474019"/>
                  </a:lnTo>
                  <a:lnTo>
                    <a:pt x="3522903" y="4458005"/>
                  </a:lnTo>
                  <a:lnTo>
                    <a:pt x="3564534" y="4437951"/>
                  </a:lnTo>
                  <a:lnTo>
                    <a:pt x="3603802" y="4414088"/>
                  </a:lnTo>
                  <a:lnTo>
                    <a:pt x="3640467" y="4386669"/>
                  </a:lnTo>
                  <a:lnTo>
                    <a:pt x="3674287" y="4355935"/>
                  </a:lnTo>
                  <a:lnTo>
                    <a:pt x="3705034" y="4322115"/>
                  </a:lnTo>
                  <a:lnTo>
                    <a:pt x="3732441" y="4285450"/>
                  </a:lnTo>
                  <a:lnTo>
                    <a:pt x="3756304" y="4246181"/>
                  </a:lnTo>
                  <a:lnTo>
                    <a:pt x="3776357" y="4204551"/>
                  </a:lnTo>
                  <a:lnTo>
                    <a:pt x="3792372" y="4160799"/>
                  </a:lnTo>
                  <a:lnTo>
                    <a:pt x="3804107" y="4115155"/>
                  </a:lnTo>
                  <a:lnTo>
                    <a:pt x="3811320" y="4067873"/>
                  </a:lnTo>
                  <a:lnTo>
                    <a:pt x="3813784" y="4019181"/>
                  </a:lnTo>
                  <a:lnTo>
                    <a:pt x="3813784" y="2919412"/>
                  </a:lnTo>
                  <a:close/>
                </a:path>
                <a:path w="3813809" h="4495800">
                  <a:moveTo>
                    <a:pt x="3813784" y="476250"/>
                  </a:moveTo>
                  <a:lnTo>
                    <a:pt x="3811320" y="427558"/>
                  </a:lnTo>
                  <a:lnTo>
                    <a:pt x="3804107" y="380276"/>
                  </a:lnTo>
                  <a:lnTo>
                    <a:pt x="3792372" y="334632"/>
                  </a:lnTo>
                  <a:lnTo>
                    <a:pt x="3776357" y="290880"/>
                  </a:lnTo>
                  <a:lnTo>
                    <a:pt x="3756304" y="249250"/>
                  </a:lnTo>
                  <a:lnTo>
                    <a:pt x="3732441" y="209981"/>
                  </a:lnTo>
                  <a:lnTo>
                    <a:pt x="3705034" y="173316"/>
                  </a:lnTo>
                  <a:lnTo>
                    <a:pt x="3674287" y="139496"/>
                  </a:lnTo>
                  <a:lnTo>
                    <a:pt x="3640467" y="108762"/>
                  </a:lnTo>
                  <a:lnTo>
                    <a:pt x="3603802" y="81343"/>
                  </a:lnTo>
                  <a:lnTo>
                    <a:pt x="3564534" y="57480"/>
                  </a:lnTo>
                  <a:lnTo>
                    <a:pt x="3522903" y="37426"/>
                  </a:lnTo>
                  <a:lnTo>
                    <a:pt x="3479152" y="21412"/>
                  </a:lnTo>
                  <a:lnTo>
                    <a:pt x="3433508" y="9677"/>
                  </a:lnTo>
                  <a:lnTo>
                    <a:pt x="3386226" y="2463"/>
                  </a:lnTo>
                  <a:lnTo>
                    <a:pt x="3337534" y="0"/>
                  </a:lnTo>
                  <a:lnTo>
                    <a:pt x="476250" y="0"/>
                  </a:lnTo>
                  <a:lnTo>
                    <a:pt x="427558" y="2463"/>
                  </a:lnTo>
                  <a:lnTo>
                    <a:pt x="380276" y="9677"/>
                  </a:lnTo>
                  <a:lnTo>
                    <a:pt x="334632" y="21412"/>
                  </a:lnTo>
                  <a:lnTo>
                    <a:pt x="290880" y="37426"/>
                  </a:lnTo>
                  <a:lnTo>
                    <a:pt x="249250" y="57480"/>
                  </a:lnTo>
                  <a:lnTo>
                    <a:pt x="209981" y="81343"/>
                  </a:lnTo>
                  <a:lnTo>
                    <a:pt x="173316" y="108762"/>
                  </a:lnTo>
                  <a:lnTo>
                    <a:pt x="139496" y="139496"/>
                  </a:lnTo>
                  <a:lnTo>
                    <a:pt x="108750" y="173316"/>
                  </a:lnTo>
                  <a:lnTo>
                    <a:pt x="81343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63" y="427558"/>
                  </a:lnTo>
                  <a:lnTo>
                    <a:pt x="0" y="476250"/>
                  </a:lnTo>
                  <a:lnTo>
                    <a:pt x="0" y="1576019"/>
                  </a:lnTo>
                  <a:lnTo>
                    <a:pt x="2463" y="1624723"/>
                  </a:lnTo>
                  <a:lnTo>
                    <a:pt x="9677" y="1672005"/>
                  </a:lnTo>
                  <a:lnTo>
                    <a:pt x="21412" y="1717649"/>
                  </a:lnTo>
                  <a:lnTo>
                    <a:pt x="37426" y="1761401"/>
                  </a:lnTo>
                  <a:lnTo>
                    <a:pt x="57480" y="1803031"/>
                  </a:lnTo>
                  <a:lnTo>
                    <a:pt x="81343" y="1842300"/>
                  </a:lnTo>
                  <a:lnTo>
                    <a:pt x="108750" y="1878965"/>
                  </a:lnTo>
                  <a:lnTo>
                    <a:pt x="139496" y="1912785"/>
                  </a:lnTo>
                  <a:lnTo>
                    <a:pt x="173316" y="1943519"/>
                  </a:lnTo>
                  <a:lnTo>
                    <a:pt x="209981" y="1970938"/>
                  </a:lnTo>
                  <a:lnTo>
                    <a:pt x="249250" y="1994789"/>
                  </a:lnTo>
                  <a:lnTo>
                    <a:pt x="290880" y="2014855"/>
                  </a:lnTo>
                  <a:lnTo>
                    <a:pt x="334632" y="2030869"/>
                  </a:lnTo>
                  <a:lnTo>
                    <a:pt x="380276" y="2042604"/>
                  </a:lnTo>
                  <a:lnTo>
                    <a:pt x="427558" y="2049818"/>
                  </a:lnTo>
                  <a:lnTo>
                    <a:pt x="476250" y="2052269"/>
                  </a:lnTo>
                  <a:lnTo>
                    <a:pt x="3337534" y="2052269"/>
                  </a:lnTo>
                  <a:lnTo>
                    <a:pt x="3386226" y="2049818"/>
                  </a:lnTo>
                  <a:lnTo>
                    <a:pt x="3433508" y="2042604"/>
                  </a:lnTo>
                  <a:lnTo>
                    <a:pt x="3479152" y="2030869"/>
                  </a:lnTo>
                  <a:lnTo>
                    <a:pt x="3522903" y="2014855"/>
                  </a:lnTo>
                  <a:lnTo>
                    <a:pt x="3564534" y="1994789"/>
                  </a:lnTo>
                  <a:lnTo>
                    <a:pt x="3603802" y="1970938"/>
                  </a:lnTo>
                  <a:lnTo>
                    <a:pt x="3640467" y="1943519"/>
                  </a:lnTo>
                  <a:lnTo>
                    <a:pt x="3674287" y="1912785"/>
                  </a:lnTo>
                  <a:lnTo>
                    <a:pt x="3705034" y="1878965"/>
                  </a:lnTo>
                  <a:lnTo>
                    <a:pt x="3732441" y="1842300"/>
                  </a:lnTo>
                  <a:lnTo>
                    <a:pt x="3756304" y="1803031"/>
                  </a:lnTo>
                  <a:lnTo>
                    <a:pt x="3776357" y="1761401"/>
                  </a:lnTo>
                  <a:lnTo>
                    <a:pt x="3792372" y="1717649"/>
                  </a:lnTo>
                  <a:lnTo>
                    <a:pt x="3804107" y="1672005"/>
                  </a:lnTo>
                  <a:lnTo>
                    <a:pt x="3811320" y="1624723"/>
                  </a:lnTo>
                  <a:lnTo>
                    <a:pt x="3813784" y="1576019"/>
                  </a:lnTo>
                  <a:lnTo>
                    <a:pt x="3813784" y="4762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412365" y="4224019"/>
              <a:ext cx="1063625" cy="3509010"/>
            </a:xfrm>
            <a:custGeom>
              <a:avLst/>
              <a:gdLst/>
              <a:ahLst/>
              <a:cxnLst/>
              <a:rect l="l" t="t" r="r" b="b"/>
              <a:pathLst>
                <a:path w="1063625" h="3509009">
                  <a:moveTo>
                    <a:pt x="1063294" y="2977350"/>
                  </a:moveTo>
                  <a:lnTo>
                    <a:pt x="1061123" y="2928950"/>
                  </a:lnTo>
                  <a:lnTo>
                    <a:pt x="1054735" y="2881782"/>
                  </a:lnTo>
                  <a:lnTo>
                    <a:pt x="1044308" y="2836011"/>
                  </a:lnTo>
                  <a:lnTo>
                    <a:pt x="1030033" y="2791841"/>
                  </a:lnTo>
                  <a:lnTo>
                    <a:pt x="1012113" y="2749435"/>
                  </a:lnTo>
                  <a:lnTo>
                    <a:pt x="990714" y="2709011"/>
                  </a:lnTo>
                  <a:lnTo>
                    <a:pt x="966038" y="2670733"/>
                  </a:lnTo>
                  <a:lnTo>
                    <a:pt x="938263" y="2634805"/>
                  </a:lnTo>
                  <a:lnTo>
                    <a:pt x="907580" y="2601417"/>
                  </a:lnTo>
                  <a:lnTo>
                    <a:pt x="874179" y="2570734"/>
                  </a:lnTo>
                  <a:lnTo>
                    <a:pt x="838250" y="2542959"/>
                  </a:lnTo>
                  <a:lnTo>
                    <a:pt x="799985" y="2518283"/>
                  </a:lnTo>
                  <a:lnTo>
                    <a:pt x="759548" y="2496883"/>
                  </a:lnTo>
                  <a:lnTo>
                    <a:pt x="717156" y="2478963"/>
                  </a:lnTo>
                  <a:lnTo>
                    <a:pt x="672985" y="2464689"/>
                  </a:lnTo>
                  <a:lnTo>
                    <a:pt x="627214" y="2454262"/>
                  </a:lnTo>
                  <a:lnTo>
                    <a:pt x="580034" y="2447874"/>
                  </a:lnTo>
                  <a:lnTo>
                    <a:pt x="531647" y="2445702"/>
                  </a:lnTo>
                  <a:lnTo>
                    <a:pt x="483260" y="2447874"/>
                  </a:lnTo>
                  <a:lnTo>
                    <a:pt x="436079" y="2454262"/>
                  </a:lnTo>
                  <a:lnTo>
                    <a:pt x="390321" y="2464689"/>
                  </a:lnTo>
                  <a:lnTo>
                    <a:pt x="346138" y="2478963"/>
                  </a:lnTo>
                  <a:lnTo>
                    <a:pt x="303745" y="2496883"/>
                  </a:lnTo>
                  <a:lnTo>
                    <a:pt x="263321" y="2518283"/>
                  </a:lnTo>
                  <a:lnTo>
                    <a:pt x="225044" y="2542959"/>
                  </a:lnTo>
                  <a:lnTo>
                    <a:pt x="189115" y="2570734"/>
                  </a:lnTo>
                  <a:lnTo>
                    <a:pt x="155714" y="2601417"/>
                  </a:lnTo>
                  <a:lnTo>
                    <a:pt x="125044" y="2634805"/>
                  </a:lnTo>
                  <a:lnTo>
                    <a:pt x="97269" y="2670733"/>
                  </a:lnTo>
                  <a:lnTo>
                    <a:pt x="72593" y="2709011"/>
                  </a:lnTo>
                  <a:lnTo>
                    <a:pt x="51193" y="2749435"/>
                  </a:lnTo>
                  <a:lnTo>
                    <a:pt x="33261" y="2791841"/>
                  </a:lnTo>
                  <a:lnTo>
                    <a:pt x="18999" y="2836011"/>
                  </a:lnTo>
                  <a:lnTo>
                    <a:pt x="8572" y="2881782"/>
                  </a:lnTo>
                  <a:lnTo>
                    <a:pt x="2171" y="2928950"/>
                  </a:lnTo>
                  <a:lnTo>
                    <a:pt x="0" y="2977350"/>
                  </a:lnTo>
                  <a:lnTo>
                    <a:pt x="2171" y="3025737"/>
                  </a:lnTo>
                  <a:lnTo>
                    <a:pt x="8572" y="3072904"/>
                  </a:lnTo>
                  <a:lnTo>
                    <a:pt x="18999" y="3118675"/>
                  </a:lnTo>
                  <a:lnTo>
                    <a:pt x="33261" y="3162858"/>
                  </a:lnTo>
                  <a:lnTo>
                    <a:pt x="51193" y="3205251"/>
                  </a:lnTo>
                  <a:lnTo>
                    <a:pt x="72593" y="3245675"/>
                  </a:lnTo>
                  <a:lnTo>
                    <a:pt x="97269" y="3283953"/>
                  </a:lnTo>
                  <a:lnTo>
                    <a:pt x="125044" y="3319881"/>
                  </a:lnTo>
                  <a:lnTo>
                    <a:pt x="155714" y="3353270"/>
                  </a:lnTo>
                  <a:lnTo>
                    <a:pt x="189115" y="3383953"/>
                  </a:lnTo>
                  <a:lnTo>
                    <a:pt x="225044" y="3411728"/>
                  </a:lnTo>
                  <a:lnTo>
                    <a:pt x="263321" y="3436404"/>
                  </a:lnTo>
                  <a:lnTo>
                    <a:pt x="303745" y="3457803"/>
                  </a:lnTo>
                  <a:lnTo>
                    <a:pt x="346138" y="3475723"/>
                  </a:lnTo>
                  <a:lnTo>
                    <a:pt x="390321" y="3489998"/>
                  </a:lnTo>
                  <a:lnTo>
                    <a:pt x="436079" y="3500424"/>
                  </a:lnTo>
                  <a:lnTo>
                    <a:pt x="483260" y="3506813"/>
                  </a:lnTo>
                  <a:lnTo>
                    <a:pt x="531647" y="3508984"/>
                  </a:lnTo>
                  <a:lnTo>
                    <a:pt x="580034" y="3506813"/>
                  </a:lnTo>
                  <a:lnTo>
                    <a:pt x="627214" y="3500424"/>
                  </a:lnTo>
                  <a:lnTo>
                    <a:pt x="672985" y="3489998"/>
                  </a:lnTo>
                  <a:lnTo>
                    <a:pt x="717156" y="3475723"/>
                  </a:lnTo>
                  <a:lnTo>
                    <a:pt x="759548" y="3457803"/>
                  </a:lnTo>
                  <a:lnTo>
                    <a:pt x="799985" y="3436404"/>
                  </a:lnTo>
                  <a:lnTo>
                    <a:pt x="838250" y="3411728"/>
                  </a:lnTo>
                  <a:lnTo>
                    <a:pt x="874179" y="3383953"/>
                  </a:lnTo>
                  <a:lnTo>
                    <a:pt x="907580" y="3353270"/>
                  </a:lnTo>
                  <a:lnTo>
                    <a:pt x="938263" y="3319881"/>
                  </a:lnTo>
                  <a:lnTo>
                    <a:pt x="966038" y="3283953"/>
                  </a:lnTo>
                  <a:lnTo>
                    <a:pt x="990714" y="3245675"/>
                  </a:lnTo>
                  <a:lnTo>
                    <a:pt x="1012113" y="3205251"/>
                  </a:lnTo>
                  <a:lnTo>
                    <a:pt x="1030033" y="3162858"/>
                  </a:lnTo>
                  <a:lnTo>
                    <a:pt x="1044308" y="3118675"/>
                  </a:lnTo>
                  <a:lnTo>
                    <a:pt x="1054735" y="3072904"/>
                  </a:lnTo>
                  <a:lnTo>
                    <a:pt x="1061123" y="3025737"/>
                  </a:lnTo>
                  <a:lnTo>
                    <a:pt x="1063294" y="2977350"/>
                  </a:lnTo>
                  <a:close/>
                </a:path>
                <a:path w="1063625" h="3509009">
                  <a:moveTo>
                    <a:pt x="1063294" y="531647"/>
                  </a:moveTo>
                  <a:lnTo>
                    <a:pt x="1061123" y="483247"/>
                  </a:lnTo>
                  <a:lnTo>
                    <a:pt x="1054735" y="436079"/>
                  </a:lnTo>
                  <a:lnTo>
                    <a:pt x="1044308" y="390309"/>
                  </a:lnTo>
                  <a:lnTo>
                    <a:pt x="1030033" y="346138"/>
                  </a:lnTo>
                  <a:lnTo>
                    <a:pt x="1012113" y="303733"/>
                  </a:lnTo>
                  <a:lnTo>
                    <a:pt x="990714" y="263309"/>
                  </a:lnTo>
                  <a:lnTo>
                    <a:pt x="966038" y="225044"/>
                  </a:lnTo>
                  <a:lnTo>
                    <a:pt x="938263" y="189115"/>
                  </a:lnTo>
                  <a:lnTo>
                    <a:pt x="907580" y="155714"/>
                  </a:lnTo>
                  <a:lnTo>
                    <a:pt x="874179" y="125031"/>
                  </a:lnTo>
                  <a:lnTo>
                    <a:pt x="838250" y="97256"/>
                  </a:lnTo>
                  <a:lnTo>
                    <a:pt x="799985" y="72580"/>
                  </a:lnTo>
                  <a:lnTo>
                    <a:pt x="759548" y="51181"/>
                  </a:lnTo>
                  <a:lnTo>
                    <a:pt x="717156" y="33261"/>
                  </a:lnTo>
                  <a:lnTo>
                    <a:pt x="672985" y="18986"/>
                  </a:lnTo>
                  <a:lnTo>
                    <a:pt x="627214" y="8559"/>
                  </a:lnTo>
                  <a:lnTo>
                    <a:pt x="580034" y="2171"/>
                  </a:lnTo>
                  <a:lnTo>
                    <a:pt x="531647" y="0"/>
                  </a:lnTo>
                  <a:lnTo>
                    <a:pt x="483260" y="2171"/>
                  </a:lnTo>
                  <a:lnTo>
                    <a:pt x="436079" y="8559"/>
                  </a:lnTo>
                  <a:lnTo>
                    <a:pt x="390321" y="18986"/>
                  </a:lnTo>
                  <a:lnTo>
                    <a:pt x="346138" y="33261"/>
                  </a:lnTo>
                  <a:lnTo>
                    <a:pt x="303745" y="51181"/>
                  </a:lnTo>
                  <a:lnTo>
                    <a:pt x="263321" y="72580"/>
                  </a:lnTo>
                  <a:lnTo>
                    <a:pt x="225044" y="97256"/>
                  </a:lnTo>
                  <a:lnTo>
                    <a:pt x="189115" y="125031"/>
                  </a:lnTo>
                  <a:lnTo>
                    <a:pt x="155714" y="155714"/>
                  </a:lnTo>
                  <a:lnTo>
                    <a:pt x="125044" y="189115"/>
                  </a:lnTo>
                  <a:lnTo>
                    <a:pt x="97269" y="225044"/>
                  </a:lnTo>
                  <a:lnTo>
                    <a:pt x="72593" y="263309"/>
                  </a:lnTo>
                  <a:lnTo>
                    <a:pt x="51193" y="303733"/>
                  </a:lnTo>
                  <a:lnTo>
                    <a:pt x="33261" y="346138"/>
                  </a:lnTo>
                  <a:lnTo>
                    <a:pt x="18999" y="390309"/>
                  </a:lnTo>
                  <a:lnTo>
                    <a:pt x="8572" y="436079"/>
                  </a:lnTo>
                  <a:lnTo>
                    <a:pt x="2171" y="483247"/>
                  </a:lnTo>
                  <a:lnTo>
                    <a:pt x="0" y="531647"/>
                  </a:lnTo>
                  <a:lnTo>
                    <a:pt x="2171" y="580034"/>
                  </a:lnTo>
                  <a:lnTo>
                    <a:pt x="8572" y="627202"/>
                  </a:lnTo>
                  <a:lnTo>
                    <a:pt x="18999" y="672973"/>
                  </a:lnTo>
                  <a:lnTo>
                    <a:pt x="33261" y="717156"/>
                  </a:lnTo>
                  <a:lnTo>
                    <a:pt x="51193" y="759548"/>
                  </a:lnTo>
                  <a:lnTo>
                    <a:pt x="72593" y="799973"/>
                  </a:lnTo>
                  <a:lnTo>
                    <a:pt x="97269" y="838250"/>
                  </a:lnTo>
                  <a:lnTo>
                    <a:pt x="125044" y="874179"/>
                  </a:lnTo>
                  <a:lnTo>
                    <a:pt x="155714" y="907580"/>
                  </a:lnTo>
                  <a:lnTo>
                    <a:pt x="189115" y="938250"/>
                  </a:lnTo>
                  <a:lnTo>
                    <a:pt x="225044" y="966025"/>
                  </a:lnTo>
                  <a:lnTo>
                    <a:pt x="263321" y="990701"/>
                  </a:lnTo>
                  <a:lnTo>
                    <a:pt x="303745" y="1012101"/>
                  </a:lnTo>
                  <a:lnTo>
                    <a:pt x="346138" y="1030033"/>
                  </a:lnTo>
                  <a:lnTo>
                    <a:pt x="390321" y="1044295"/>
                  </a:lnTo>
                  <a:lnTo>
                    <a:pt x="436079" y="1054722"/>
                  </a:lnTo>
                  <a:lnTo>
                    <a:pt x="483260" y="1061123"/>
                  </a:lnTo>
                  <a:lnTo>
                    <a:pt x="531647" y="1063294"/>
                  </a:lnTo>
                  <a:lnTo>
                    <a:pt x="580034" y="1061123"/>
                  </a:lnTo>
                  <a:lnTo>
                    <a:pt x="627214" y="1054722"/>
                  </a:lnTo>
                  <a:lnTo>
                    <a:pt x="672985" y="1044295"/>
                  </a:lnTo>
                  <a:lnTo>
                    <a:pt x="717156" y="1030033"/>
                  </a:lnTo>
                  <a:lnTo>
                    <a:pt x="759548" y="1012101"/>
                  </a:lnTo>
                  <a:lnTo>
                    <a:pt x="799985" y="990701"/>
                  </a:lnTo>
                  <a:lnTo>
                    <a:pt x="838250" y="966025"/>
                  </a:lnTo>
                  <a:lnTo>
                    <a:pt x="874179" y="938250"/>
                  </a:lnTo>
                  <a:lnTo>
                    <a:pt x="907580" y="907580"/>
                  </a:lnTo>
                  <a:lnTo>
                    <a:pt x="938263" y="874179"/>
                  </a:lnTo>
                  <a:lnTo>
                    <a:pt x="966038" y="838250"/>
                  </a:lnTo>
                  <a:lnTo>
                    <a:pt x="990714" y="799973"/>
                  </a:lnTo>
                  <a:lnTo>
                    <a:pt x="1012113" y="759548"/>
                  </a:lnTo>
                  <a:lnTo>
                    <a:pt x="1030033" y="717156"/>
                  </a:lnTo>
                  <a:lnTo>
                    <a:pt x="1044308" y="672973"/>
                  </a:lnTo>
                  <a:lnTo>
                    <a:pt x="1054735" y="627202"/>
                  </a:lnTo>
                  <a:lnTo>
                    <a:pt x="1061123" y="580034"/>
                  </a:lnTo>
                  <a:lnTo>
                    <a:pt x="1063294" y="531647"/>
                  </a:lnTo>
                  <a:close/>
                </a:path>
              </a:pathLst>
            </a:custGeom>
            <a:solidFill>
              <a:srgbClr val="F5F0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2030" y="4353667"/>
              <a:ext cx="803983" cy="80398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919642" y="5597836"/>
              <a:ext cx="1613535" cy="427355"/>
            </a:xfrm>
            <a:custGeom>
              <a:avLst/>
              <a:gdLst/>
              <a:ahLst/>
              <a:cxnLst/>
              <a:rect l="l" t="t" r="r" b="b"/>
              <a:pathLst>
                <a:path w="1613534" h="427354">
                  <a:moveTo>
                    <a:pt x="1399722" y="426783"/>
                  </a:moveTo>
                  <a:lnTo>
                    <a:pt x="213391" y="426783"/>
                  </a:lnTo>
                  <a:lnTo>
                    <a:pt x="164462" y="421147"/>
                  </a:lnTo>
                  <a:lnTo>
                    <a:pt x="119547" y="405093"/>
                  </a:lnTo>
                  <a:lnTo>
                    <a:pt x="79925" y="379903"/>
                  </a:lnTo>
                  <a:lnTo>
                    <a:pt x="46879" y="346856"/>
                  </a:lnTo>
                  <a:lnTo>
                    <a:pt x="21689" y="307235"/>
                  </a:lnTo>
                  <a:lnTo>
                    <a:pt x="5635" y="262320"/>
                  </a:lnTo>
                  <a:lnTo>
                    <a:pt x="0" y="213391"/>
                  </a:lnTo>
                  <a:lnTo>
                    <a:pt x="5635" y="164463"/>
                  </a:lnTo>
                  <a:lnTo>
                    <a:pt x="21689" y="119547"/>
                  </a:lnTo>
                  <a:lnTo>
                    <a:pt x="46879" y="79926"/>
                  </a:lnTo>
                  <a:lnTo>
                    <a:pt x="79925" y="46879"/>
                  </a:lnTo>
                  <a:lnTo>
                    <a:pt x="119547" y="21689"/>
                  </a:lnTo>
                  <a:lnTo>
                    <a:pt x="164462" y="5635"/>
                  </a:lnTo>
                  <a:lnTo>
                    <a:pt x="213391" y="0"/>
                  </a:lnTo>
                  <a:lnTo>
                    <a:pt x="1399722" y="0"/>
                  </a:lnTo>
                  <a:lnTo>
                    <a:pt x="1448650" y="5635"/>
                  </a:lnTo>
                  <a:lnTo>
                    <a:pt x="1493566" y="21689"/>
                  </a:lnTo>
                  <a:lnTo>
                    <a:pt x="1533187" y="46879"/>
                  </a:lnTo>
                  <a:lnTo>
                    <a:pt x="1566233" y="79926"/>
                  </a:lnTo>
                  <a:lnTo>
                    <a:pt x="1591424" y="119547"/>
                  </a:lnTo>
                  <a:lnTo>
                    <a:pt x="1607477" y="164463"/>
                  </a:lnTo>
                  <a:lnTo>
                    <a:pt x="1613113" y="213391"/>
                  </a:lnTo>
                  <a:lnTo>
                    <a:pt x="1607477" y="262320"/>
                  </a:lnTo>
                  <a:lnTo>
                    <a:pt x="1591424" y="307235"/>
                  </a:lnTo>
                  <a:lnTo>
                    <a:pt x="1566233" y="346856"/>
                  </a:lnTo>
                  <a:lnTo>
                    <a:pt x="1533187" y="379903"/>
                  </a:lnTo>
                  <a:lnTo>
                    <a:pt x="1493566" y="405093"/>
                  </a:lnTo>
                  <a:lnTo>
                    <a:pt x="1448650" y="421147"/>
                  </a:lnTo>
                  <a:lnTo>
                    <a:pt x="1399722" y="426783"/>
                  </a:lnTo>
                  <a:close/>
                </a:path>
              </a:pathLst>
            </a:custGeom>
            <a:solidFill>
              <a:srgbClr val="F5F0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944022" y="1315806"/>
              <a:ext cx="3813810" cy="2052320"/>
            </a:xfrm>
            <a:custGeom>
              <a:avLst/>
              <a:gdLst/>
              <a:ahLst/>
              <a:cxnLst/>
              <a:rect l="l" t="t" r="r" b="b"/>
              <a:pathLst>
                <a:path w="3813809" h="2052320">
                  <a:moveTo>
                    <a:pt x="3337527" y="2052269"/>
                  </a:moveTo>
                  <a:lnTo>
                    <a:pt x="476249" y="2052269"/>
                  </a:lnTo>
                  <a:lnTo>
                    <a:pt x="427556" y="2049810"/>
                  </a:lnTo>
                  <a:lnTo>
                    <a:pt x="380269" y="2042593"/>
                  </a:lnTo>
                  <a:lnTo>
                    <a:pt x="334627" y="2030858"/>
                  </a:lnTo>
                  <a:lnTo>
                    <a:pt x="290872" y="2014843"/>
                  </a:lnTo>
                  <a:lnTo>
                    <a:pt x="249241" y="1994788"/>
                  </a:lnTo>
                  <a:lnTo>
                    <a:pt x="209974" y="1970933"/>
                  </a:lnTo>
                  <a:lnTo>
                    <a:pt x="173310" y="1943517"/>
                  </a:lnTo>
                  <a:lnTo>
                    <a:pt x="139490" y="1912779"/>
                  </a:lnTo>
                  <a:lnTo>
                    <a:pt x="108752" y="1878958"/>
                  </a:lnTo>
                  <a:lnTo>
                    <a:pt x="81336" y="1842295"/>
                  </a:lnTo>
                  <a:lnTo>
                    <a:pt x="57480" y="1803028"/>
                  </a:lnTo>
                  <a:lnTo>
                    <a:pt x="37426" y="1761397"/>
                  </a:lnTo>
                  <a:lnTo>
                    <a:pt x="21411" y="1717641"/>
                  </a:lnTo>
                  <a:lnTo>
                    <a:pt x="9675" y="1672000"/>
                  </a:lnTo>
                  <a:lnTo>
                    <a:pt x="2458" y="1624713"/>
                  </a:lnTo>
                  <a:lnTo>
                    <a:pt x="0" y="1576019"/>
                  </a:lnTo>
                  <a:lnTo>
                    <a:pt x="0" y="476249"/>
                  </a:lnTo>
                  <a:lnTo>
                    <a:pt x="2458" y="427556"/>
                  </a:lnTo>
                  <a:lnTo>
                    <a:pt x="9675" y="380269"/>
                  </a:lnTo>
                  <a:lnTo>
                    <a:pt x="21411" y="334627"/>
                  </a:lnTo>
                  <a:lnTo>
                    <a:pt x="37426" y="290872"/>
                  </a:lnTo>
                  <a:lnTo>
                    <a:pt x="57480" y="249240"/>
                  </a:lnTo>
                  <a:lnTo>
                    <a:pt x="81336" y="209974"/>
                  </a:lnTo>
                  <a:lnTo>
                    <a:pt x="108752" y="173310"/>
                  </a:lnTo>
                  <a:lnTo>
                    <a:pt x="139490" y="139490"/>
                  </a:lnTo>
                  <a:lnTo>
                    <a:pt x="173310" y="108752"/>
                  </a:lnTo>
                  <a:lnTo>
                    <a:pt x="209974" y="81336"/>
                  </a:lnTo>
                  <a:lnTo>
                    <a:pt x="249241" y="57480"/>
                  </a:lnTo>
                  <a:lnTo>
                    <a:pt x="290872" y="37426"/>
                  </a:lnTo>
                  <a:lnTo>
                    <a:pt x="334627" y="21411"/>
                  </a:lnTo>
                  <a:lnTo>
                    <a:pt x="380269" y="9675"/>
                  </a:lnTo>
                  <a:lnTo>
                    <a:pt x="427556" y="2458"/>
                  </a:lnTo>
                  <a:lnTo>
                    <a:pt x="476249" y="0"/>
                  </a:lnTo>
                  <a:lnTo>
                    <a:pt x="3337527" y="0"/>
                  </a:lnTo>
                  <a:lnTo>
                    <a:pt x="3386221" y="2458"/>
                  </a:lnTo>
                  <a:lnTo>
                    <a:pt x="3433508" y="9675"/>
                  </a:lnTo>
                  <a:lnTo>
                    <a:pt x="3479149" y="21411"/>
                  </a:lnTo>
                  <a:lnTo>
                    <a:pt x="3522905" y="37426"/>
                  </a:lnTo>
                  <a:lnTo>
                    <a:pt x="3564536" y="57480"/>
                  </a:lnTo>
                  <a:lnTo>
                    <a:pt x="3603803" y="81336"/>
                  </a:lnTo>
                  <a:lnTo>
                    <a:pt x="3640467" y="108752"/>
                  </a:lnTo>
                  <a:lnTo>
                    <a:pt x="3674287" y="139490"/>
                  </a:lnTo>
                  <a:lnTo>
                    <a:pt x="3705025" y="173310"/>
                  </a:lnTo>
                  <a:lnTo>
                    <a:pt x="3732441" y="209974"/>
                  </a:lnTo>
                  <a:lnTo>
                    <a:pt x="3756296" y="249240"/>
                  </a:lnTo>
                  <a:lnTo>
                    <a:pt x="3776351" y="290872"/>
                  </a:lnTo>
                  <a:lnTo>
                    <a:pt x="3792366" y="334627"/>
                  </a:lnTo>
                  <a:lnTo>
                    <a:pt x="3804101" y="380269"/>
                  </a:lnTo>
                  <a:lnTo>
                    <a:pt x="3811318" y="427556"/>
                  </a:lnTo>
                  <a:lnTo>
                    <a:pt x="3813777" y="476249"/>
                  </a:lnTo>
                  <a:lnTo>
                    <a:pt x="3813777" y="1576019"/>
                  </a:lnTo>
                  <a:lnTo>
                    <a:pt x="3811318" y="1624713"/>
                  </a:lnTo>
                  <a:lnTo>
                    <a:pt x="3804101" y="1672000"/>
                  </a:lnTo>
                  <a:lnTo>
                    <a:pt x="3792366" y="1717641"/>
                  </a:lnTo>
                  <a:lnTo>
                    <a:pt x="3776351" y="1761397"/>
                  </a:lnTo>
                  <a:lnTo>
                    <a:pt x="3756296" y="1803028"/>
                  </a:lnTo>
                  <a:lnTo>
                    <a:pt x="3732441" y="1842295"/>
                  </a:lnTo>
                  <a:lnTo>
                    <a:pt x="3705025" y="1878958"/>
                  </a:lnTo>
                  <a:lnTo>
                    <a:pt x="3674287" y="1912779"/>
                  </a:lnTo>
                  <a:lnTo>
                    <a:pt x="3640467" y="1943517"/>
                  </a:lnTo>
                  <a:lnTo>
                    <a:pt x="3603803" y="1970933"/>
                  </a:lnTo>
                  <a:lnTo>
                    <a:pt x="3564536" y="1994788"/>
                  </a:lnTo>
                  <a:lnTo>
                    <a:pt x="3522905" y="2014843"/>
                  </a:lnTo>
                  <a:lnTo>
                    <a:pt x="3479149" y="2030858"/>
                  </a:lnTo>
                  <a:lnTo>
                    <a:pt x="3433508" y="2042593"/>
                  </a:lnTo>
                  <a:lnTo>
                    <a:pt x="3386221" y="2049810"/>
                  </a:lnTo>
                  <a:lnTo>
                    <a:pt x="3337527" y="20522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412365" y="1783422"/>
              <a:ext cx="4120515" cy="6684645"/>
            </a:xfrm>
            <a:custGeom>
              <a:avLst/>
              <a:gdLst/>
              <a:ahLst/>
              <a:cxnLst/>
              <a:rect l="l" t="t" r="r" b="b"/>
              <a:pathLst>
                <a:path w="4120515" h="6684645">
                  <a:moveTo>
                    <a:pt x="1063294" y="531634"/>
                  </a:moveTo>
                  <a:lnTo>
                    <a:pt x="1061123" y="483247"/>
                  </a:lnTo>
                  <a:lnTo>
                    <a:pt x="1054735" y="436079"/>
                  </a:lnTo>
                  <a:lnTo>
                    <a:pt x="1044308" y="390309"/>
                  </a:lnTo>
                  <a:lnTo>
                    <a:pt x="1030033" y="346125"/>
                  </a:lnTo>
                  <a:lnTo>
                    <a:pt x="1012113" y="303733"/>
                  </a:lnTo>
                  <a:lnTo>
                    <a:pt x="990714" y="263309"/>
                  </a:lnTo>
                  <a:lnTo>
                    <a:pt x="966038" y="225031"/>
                  </a:lnTo>
                  <a:lnTo>
                    <a:pt x="938263" y="189103"/>
                  </a:lnTo>
                  <a:lnTo>
                    <a:pt x="907580" y="155714"/>
                  </a:lnTo>
                  <a:lnTo>
                    <a:pt x="874179" y="125031"/>
                  </a:lnTo>
                  <a:lnTo>
                    <a:pt x="838250" y="97256"/>
                  </a:lnTo>
                  <a:lnTo>
                    <a:pt x="799985" y="72580"/>
                  </a:lnTo>
                  <a:lnTo>
                    <a:pt x="759548" y="51181"/>
                  </a:lnTo>
                  <a:lnTo>
                    <a:pt x="717156" y="33261"/>
                  </a:lnTo>
                  <a:lnTo>
                    <a:pt x="672985" y="18986"/>
                  </a:lnTo>
                  <a:lnTo>
                    <a:pt x="627214" y="8559"/>
                  </a:lnTo>
                  <a:lnTo>
                    <a:pt x="580034" y="2171"/>
                  </a:lnTo>
                  <a:lnTo>
                    <a:pt x="531647" y="0"/>
                  </a:lnTo>
                  <a:lnTo>
                    <a:pt x="483260" y="2171"/>
                  </a:lnTo>
                  <a:lnTo>
                    <a:pt x="436079" y="8559"/>
                  </a:lnTo>
                  <a:lnTo>
                    <a:pt x="390321" y="18986"/>
                  </a:lnTo>
                  <a:lnTo>
                    <a:pt x="346138" y="33261"/>
                  </a:lnTo>
                  <a:lnTo>
                    <a:pt x="303745" y="51181"/>
                  </a:lnTo>
                  <a:lnTo>
                    <a:pt x="263321" y="72580"/>
                  </a:lnTo>
                  <a:lnTo>
                    <a:pt x="225044" y="97256"/>
                  </a:lnTo>
                  <a:lnTo>
                    <a:pt x="189115" y="125031"/>
                  </a:lnTo>
                  <a:lnTo>
                    <a:pt x="155714" y="155714"/>
                  </a:lnTo>
                  <a:lnTo>
                    <a:pt x="125044" y="189103"/>
                  </a:lnTo>
                  <a:lnTo>
                    <a:pt x="97269" y="225031"/>
                  </a:lnTo>
                  <a:lnTo>
                    <a:pt x="72593" y="263309"/>
                  </a:lnTo>
                  <a:lnTo>
                    <a:pt x="51193" y="303733"/>
                  </a:lnTo>
                  <a:lnTo>
                    <a:pt x="33261" y="346125"/>
                  </a:lnTo>
                  <a:lnTo>
                    <a:pt x="18999" y="390309"/>
                  </a:lnTo>
                  <a:lnTo>
                    <a:pt x="8572" y="436079"/>
                  </a:lnTo>
                  <a:lnTo>
                    <a:pt x="2171" y="483247"/>
                  </a:lnTo>
                  <a:lnTo>
                    <a:pt x="0" y="531634"/>
                  </a:lnTo>
                  <a:lnTo>
                    <a:pt x="2171" y="580034"/>
                  </a:lnTo>
                  <a:lnTo>
                    <a:pt x="8572" y="627202"/>
                  </a:lnTo>
                  <a:lnTo>
                    <a:pt x="18999" y="672973"/>
                  </a:lnTo>
                  <a:lnTo>
                    <a:pt x="33261" y="717143"/>
                  </a:lnTo>
                  <a:lnTo>
                    <a:pt x="51193" y="759548"/>
                  </a:lnTo>
                  <a:lnTo>
                    <a:pt x="72593" y="799973"/>
                  </a:lnTo>
                  <a:lnTo>
                    <a:pt x="97269" y="838250"/>
                  </a:lnTo>
                  <a:lnTo>
                    <a:pt x="125044" y="874179"/>
                  </a:lnTo>
                  <a:lnTo>
                    <a:pt x="155714" y="907567"/>
                  </a:lnTo>
                  <a:lnTo>
                    <a:pt x="189115" y="938250"/>
                  </a:lnTo>
                  <a:lnTo>
                    <a:pt x="225044" y="966025"/>
                  </a:lnTo>
                  <a:lnTo>
                    <a:pt x="263321" y="990701"/>
                  </a:lnTo>
                  <a:lnTo>
                    <a:pt x="303745" y="1012101"/>
                  </a:lnTo>
                  <a:lnTo>
                    <a:pt x="346138" y="1030020"/>
                  </a:lnTo>
                  <a:lnTo>
                    <a:pt x="390321" y="1044295"/>
                  </a:lnTo>
                  <a:lnTo>
                    <a:pt x="436079" y="1054722"/>
                  </a:lnTo>
                  <a:lnTo>
                    <a:pt x="483260" y="1061110"/>
                  </a:lnTo>
                  <a:lnTo>
                    <a:pt x="531647" y="1063282"/>
                  </a:lnTo>
                  <a:lnTo>
                    <a:pt x="580034" y="1061110"/>
                  </a:lnTo>
                  <a:lnTo>
                    <a:pt x="627214" y="1054722"/>
                  </a:lnTo>
                  <a:lnTo>
                    <a:pt x="672985" y="1044295"/>
                  </a:lnTo>
                  <a:lnTo>
                    <a:pt x="717156" y="1030020"/>
                  </a:lnTo>
                  <a:lnTo>
                    <a:pt x="759548" y="1012101"/>
                  </a:lnTo>
                  <a:lnTo>
                    <a:pt x="799985" y="990701"/>
                  </a:lnTo>
                  <a:lnTo>
                    <a:pt x="838250" y="966025"/>
                  </a:lnTo>
                  <a:lnTo>
                    <a:pt x="874179" y="938250"/>
                  </a:lnTo>
                  <a:lnTo>
                    <a:pt x="907580" y="907567"/>
                  </a:lnTo>
                  <a:lnTo>
                    <a:pt x="938263" y="874179"/>
                  </a:lnTo>
                  <a:lnTo>
                    <a:pt x="966038" y="838250"/>
                  </a:lnTo>
                  <a:lnTo>
                    <a:pt x="990714" y="799973"/>
                  </a:lnTo>
                  <a:lnTo>
                    <a:pt x="1012113" y="759548"/>
                  </a:lnTo>
                  <a:lnTo>
                    <a:pt x="1030033" y="717143"/>
                  </a:lnTo>
                  <a:lnTo>
                    <a:pt x="1044308" y="672973"/>
                  </a:lnTo>
                  <a:lnTo>
                    <a:pt x="1054735" y="627202"/>
                  </a:lnTo>
                  <a:lnTo>
                    <a:pt x="1061123" y="580034"/>
                  </a:lnTo>
                  <a:lnTo>
                    <a:pt x="1063294" y="531634"/>
                  </a:lnTo>
                  <a:close/>
                </a:path>
                <a:path w="4120515" h="6684645">
                  <a:moveTo>
                    <a:pt x="4120388" y="6470967"/>
                  </a:moveTo>
                  <a:lnTo>
                    <a:pt x="4114749" y="6422034"/>
                  </a:lnTo>
                  <a:lnTo>
                    <a:pt x="4098696" y="6377114"/>
                  </a:lnTo>
                  <a:lnTo>
                    <a:pt x="4073499" y="6337490"/>
                  </a:lnTo>
                  <a:lnTo>
                    <a:pt x="4040454" y="6304445"/>
                  </a:lnTo>
                  <a:lnTo>
                    <a:pt x="4000843" y="6279261"/>
                  </a:lnTo>
                  <a:lnTo>
                    <a:pt x="3955923" y="6263208"/>
                  </a:lnTo>
                  <a:lnTo>
                    <a:pt x="3906990" y="6257569"/>
                  </a:lnTo>
                  <a:lnTo>
                    <a:pt x="2720657" y="6257569"/>
                  </a:lnTo>
                  <a:lnTo>
                    <a:pt x="2671737" y="6263208"/>
                  </a:lnTo>
                  <a:lnTo>
                    <a:pt x="2626817" y="6279261"/>
                  </a:lnTo>
                  <a:lnTo>
                    <a:pt x="2587193" y="6304445"/>
                  </a:lnTo>
                  <a:lnTo>
                    <a:pt x="2554147" y="6337490"/>
                  </a:lnTo>
                  <a:lnTo>
                    <a:pt x="2528963" y="6377114"/>
                  </a:lnTo>
                  <a:lnTo>
                    <a:pt x="2512911" y="6422034"/>
                  </a:lnTo>
                  <a:lnTo>
                    <a:pt x="2507272" y="6470967"/>
                  </a:lnTo>
                  <a:lnTo>
                    <a:pt x="2512911" y="6519888"/>
                  </a:lnTo>
                  <a:lnTo>
                    <a:pt x="2528963" y="6564808"/>
                  </a:lnTo>
                  <a:lnTo>
                    <a:pt x="2554147" y="6604432"/>
                  </a:lnTo>
                  <a:lnTo>
                    <a:pt x="2587193" y="6637477"/>
                  </a:lnTo>
                  <a:lnTo>
                    <a:pt x="2626817" y="6662661"/>
                  </a:lnTo>
                  <a:lnTo>
                    <a:pt x="2671737" y="6678714"/>
                  </a:lnTo>
                  <a:lnTo>
                    <a:pt x="2720657" y="6684353"/>
                  </a:lnTo>
                  <a:lnTo>
                    <a:pt x="3906990" y="6684353"/>
                  </a:lnTo>
                  <a:lnTo>
                    <a:pt x="3955923" y="6678714"/>
                  </a:lnTo>
                  <a:lnTo>
                    <a:pt x="4000843" y="6662661"/>
                  </a:lnTo>
                  <a:lnTo>
                    <a:pt x="4040454" y="6637477"/>
                  </a:lnTo>
                  <a:lnTo>
                    <a:pt x="4073499" y="6604432"/>
                  </a:lnTo>
                  <a:lnTo>
                    <a:pt x="4098696" y="6564808"/>
                  </a:lnTo>
                  <a:lnTo>
                    <a:pt x="4114749" y="6519888"/>
                  </a:lnTo>
                  <a:lnTo>
                    <a:pt x="4120388" y="6470967"/>
                  </a:lnTo>
                  <a:close/>
                </a:path>
                <a:path w="4120515" h="6684645">
                  <a:moveTo>
                    <a:pt x="4120388" y="1584655"/>
                  </a:moveTo>
                  <a:lnTo>
                    <a:pt x="4114749" y="1535734"/>
                  </a:lnTo>
                  <a:lnTo>
                    <a:pt x="4098696" y="1490814"/>
                  </a:lnTo>
                  <a:lnTo>
                    <a:pt x="4073499" y="1451190"/>
                  </a:lnTo>
                  <a:lnTo>
                    <a:pt x="4040454" y="1418145"/>
                  </a:lnTo>
                  <a:lnTo>
                    <a:pt x="4000843" y="1392961"/>
                  </a:lnTo>
                  <a:lnTo>
                    <a:pt x="3955923" y="1376908"/>
                  </a:lnTo>
                  <a:lnTo>
                    <a:pt x="3906990" y="1371269"/>
                  </a:lnTo>
                  <a:lnTo>
                    <a:pt x="2720657" y="1371269"/>
                  </a:lnTo>
                  <a:lnTo>
                    <a:pt x="2671737" y="1376908"/>
                  </a:lnTo>
                  <a:lnTo>
                    <a:pt x="2626817" y="1392961"/>
                  </a:lnTo>
                  <a:lnTo>
                    <a:pt x="2587193" y="1418145"/>
                  </a:lnTo>
                  <a:lnTo>
                    <a:pt x="2554147" y="1451190"/>
                  </a:lnTo>
                  <a:lnTo>
                    <a:pt x="2528963" y="1490814"/>
                  </a:lnTo>
                  <a:lnTo>
                    <a:pt x="2512911" y="1535734"/>
                  </a:lnTo>
                  <a:lnTo>
                    <a:pt x="2507272" y="1584655"/>
                  </a:lnTo>
                  <a:lnTo>
                    <a:pt x="2512911" y="1633588"/>
                  </a:lnTo>
                  <a:lnTo>
                    <a:pt x="2528963" y="1678508"/>
                  </a:lnTo>
                  <a:lnTo>
                    <a:pt x="2554147" y="1718132"/>
                  </a:lnTo>
                  <a:lnTo>
                    <a:pt x="2587193" y="1751177"/>
                  </a:lnTo>
                  <a:lnTo>
                    <a:pt x="2626817" y="1776361"/>
                  </a:lnTo>
                  <a:lnTo>
                    <a:pt x="2671737" y="1792414"/>
                  </a:lnTo>
                  <a:lnTo>
                    <a:pt x="2720657" y="1798053"/>
                  </a:lnTo>
                  <a:lnTo>
                    <a:pt x="3906990" y="1798053"/>
                  </a:lnTo>
                  <a:lnTo>
                    <a:pt x="3955923" y="1792414"/>
                  </a:lnTo>
                  <a:lnTo>
                    <a:pt x="4000843" y="1776361"/>
                  </a:lnTo>
                  <a:lnTo>
                    <a:pt x="4040454" y="1751177"/>
                  </a:lnTo>
                  <a:lnTo>
                    <a:pt x="4073499" y="1718132"/>
                  </a:lnTo>
                  <a:lnTo>
                    <a:pt x="4098696" y="1678508"/>
                  </a:lnTo>
                  <a:lnTo>
                    <a:pt x="4114749" y="1633588"/>
                  </a:lnTo>
                  <a:lnTo>
                    <a:pt x="4120388" y="1584655"/>
                  </a:lnTo>
                  <a:close/>
                </a:path>
              </a:pathLst>
            </a:custGeom>
            <a:solidFill>
              <a:srgbClr val="F5F0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42030" y="1913066"/>
              <a:ext cx="803980" cy="8039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2030" y="6797225"/>
              <a:ext cx="803980" cy="80397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00963" y="3255407"/>
              <a:ext cx="216573" cy="20642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00963" y="5708016"/>
              <a:ext cx="216573" cy="20642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00963" y="8151166"/>
              <a:ext cx="216573" cy="20642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9438" y="3255407"/>
              <a:ext cx="216573" cy="20642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9438" y="5708016"/>
              <a:ext cx="216573" cy="20642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9438" y="8151166"/>
              <a:ext cx="216573" cy="20642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17912" y="3255407"/>
              <a:ext cx="216573" cy="20642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17912" y="5708016"/>
              <a:ext cx="216573" cy="20642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17912" y="8151166"/>
              <a:ext cx="216573" cy="20642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76387" y="3255407"/>
              <a:ext cx="216573" cy="20642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76387" y="5708016"/>
              <a:ext cx="216573" cy="20642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76387" y="8151166"/>
              <a:ext cx="216573" cy="20642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34861" y="3255407"/>
              <a:ext cx="216573" cy="20642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34861" y="5708016"/>
              <a:ext cx="216573" cy="20642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34861" y="8151166"/>
              <a:ext cx="216573" cy="20642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64805" y="1477180"/>
              <a:ext cx="142874" cy="14249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65452" y="6357789"/>
              <a:ext cx="142974" cy="14253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65452" y="3945813"/>
              <a:ext cx="142974" cy="14253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9595153" y="3835990"/>
            <a:ext cx="3002915" cy="172021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10"/>
              </a:spcBef>
            </a:pPr>
            <a:r>
              <a:rPr dirty="0" sz="1850" spc="75" b="1">
                <a:latin typeface="Arial"/>
                <a:cs typeface="Arial"/>
              </a:rPr>
              <a:t>mins*****</a:t>
            </a:r>
            <a:endParaRPr sz="1850">
              <a:latin typeface="Arial"/>
              <a:cs typeface="Arial"/>
            </a:endParaRPr>
          </a:p>
          <a:p>
            <a:pPr marL="12700" marR="5080">
              <a:lnSpc>
                <a:spcPts val="1280"/>
              </a:lnSpc>
              <a:spcBef>
                <a:spcPts val="940"/>
              </a:spcBef>
            </a:pPr>
            <a:r>
              <a:rPr dirty="0" sz="1100">
                <a:latin typeface="Arial"/>
                <a:cs typeface="Arial"/>
              </a:rPr>
              <a:t>I've</a:t>
            </a:r>
            <a:r>
              <a:rPr dirty="0" sz="1100" spc="50">
                <a:latin typeface="Arial"/>
                <a:cs typeface="Arial"/>
              </a:rPr>
              <a:t> </a:t>
            </a:r>
            <a:r>
              <a:rPr dirty="0" sz="1100" spc="60">
                <a:latin typeface="Arial"/>
                <a:cs typeface="Arial"/>
              </a:rPr>
              <a:t>found</a:t>
            </a:r>
            <a:r>
              <a:rPr dirty="0" sz="1100" spc="50">
                <a:latin typeface="Arial"/>
                <a:cs typeface="Arial"/>
              </a:rPr>
              <a:t> </a:t>
            </a:r>
            <a:r>
              <a:rPr dirty="0" sz="1100" spc="65">
                <a:latin typeface="Arial"/>
                <a:cs typeface="Arial"/>
              </a:rPr>
              <a:t>the</a:t>
            </a:r>
            <a:r>
              <a:rPr dirty="0" sz="1100" spc="50">
                <a:latin typeface="Arial"/>
                <a:cs typeface="Arial"/>
              </a:rPr>
              <a:t> </a:t>
            </a:r>
            <a:r>
              <a:rPr dirty="0" sz="1100" spc="70">
                <a:latin typeface="Arial"/>
                <a:cs typeface="Arial"/>
              </a:rPr>
              <a:t>most</a:t>
            </a:r>
            <a:r>
              <a:rPr dirty="0" sz="1100" spc="50">
                <a:latin typeface="Arial"/>
                <a:cs typeface="Arial"/>
              </a:rPr>
              <a:t> </a:t>
            </a:r>
            <a:r>
              <a:rPr dirty="0" sz="1100" spc="65">
                <a:latin typeface="Arial"/>
                <a:cs typeface="Arial"/>
              </a:rPr>
              <a:t>comfortable</a:t>
            </a:r>
            <a:r>
              <a:rPr dirty="0" sz="1100" spc="55">
                <a:latin typeface="Arial"/>
                <a:cs typeface="Arial"/>
              </a:rPr>
              <a:t> </a:t>
            </a:r>
            <a:r>
              <a:rPr dirty="0" sz="1100" spc="45">
                <a:latin typeface="Arial"/>
                <a:cs typeface="Arial"/>
              </a:rPr>
              <a:t>baby </a:t>
            </a:r>
            <a:r>
              <a:rPr dirty="0" sz="1100" spc="10">
                <a:latin typeface="Arial"/>
                <a:cs typeface="Arial"/>
              </a:rPr>
              <a:t>carrier!</a:t>
            </a:r>
            <a:r>
              <a:rPr dirty="0" sz="1100" spc="125">
                <a:latin typeface="Arial"/>
                <a:cs typeface="Arial"/>
              </a:rPr>
              <a:t> </a:t>
            </a:r>
            <a:r>
              <a:rPr dirty="0" sz="1100" spc="10">
                <a:latin typeface="Arial"/>
                <a:cs typeface="Arial"/>
              </a:rPr>
              <a:t>When</a:t>
            </a:r>
            <a:r>
              <a:rPr dirty="0" sz="1100" spc="130">
                <a:latin typeface="Arial"/>
                <a:cs typeface="Arial"/>
              </a:rPr>
              <a:t> </a:t>
            </a:r>
            <a:r>
              <a:rPr dirty="0" sz="1100" spc="10">
                <a:latin typeface="Arial"/>
                <a:cs typeface="Arial"/>
              </a:rPr>
              <a:t>I</a:t>
            </a:r>
            <a:r>
              <a:rPr dirty="0" sz="1100" spc="130">
                <a:latin typeface="Arial"/>
                <a:cs typeface="Arial"/>
              </a:rPr>
              <a:t> </a:t>
            </a:r>
            <a:r>
              <a:rPr dirty="0" sz="1100" spc="10">
                <a:latin typeface="Arial"/>
                <a:cs typeface="Arial"/>
              </a:rPr>
              <a:t>was</a:t>
            </a:r>
            <a:r>
              <a:rPr dirty="0" sz="1100" spc="130">
                <a:latin typeface="Arial"/>
                <a:cs typeface="Arial"/>
              </a:rPr>
              <a:t> </a:t>
            </a:r>
            <a:r>
              <a:rPr dirty="0" sz="1100" spc="10">
                <a:latin typeface="Arial"/>
                <a:cs typeface="Arial"/>
              </a:rPr>
              <a:t>taking</a:t>
            </a:r>
            <a:r>
              <a:rPr dirty="0" sz="1100" spc="130">
                <a:latin typeface="Arial"/>
                <a:cs typeface="Arial"/>
              </a:rPr>
              <a:t> </a:t>
            </a:r>
            <a:r>
              <a:rPr dirty="0" sz="1100" spc="10">
                <a:latin typeface="Arial"/>
                <a:cs typeface="Arial"/>
              </a:rPr>
              <a:t>care</a:t>
            </a:r>
            <a:r>
              <a:rPr dirty="0" sz="1100" spc="125">
                <a:latin typeface="Arial"/>
                <a:cs typeface="Arial"/>
              </a:rPr>
              <a:t> </a:t>
            </a:r>
            <a:r>
              <a:rPr dirty="0" sz="1100" spc="60">
                <a:latin typeface="Arial"/>
                <a:cs typeface="Arial"/>
              </a:rPr>
              <a:t>of</a:t>
            </a:r>
            <a:r>
              <a:rPr dirty="0" sz="1100" spc="130">
                <a:latin typeface="Arial"/>
                <a:cs typeface="Arial"/>
              </a:rPr>
              <a:t> </a:t>
            </a:r>
            <a:r>
              <a:rPr dirty="0" sz="1100" spc="45">
                <a:latin typeface="Arial"/>
                <a:cs typeface="Arial"/>
              </a:rPr>
              <a:t>my </a:t>
            </a:r>
            <a:r>
              <a:rPr dirty="0" sz="1100">
                <a:latin typeface="Arial"/>
                <a:cs typeface="Arial"/>
              </a:rPr>
              <a:t>nephews</a:t>
            </a:r>
            <a:r>
              <a:rPr dirty="0" sz="1100" spc="15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and</a:t>
            </a:r>
            <a:r>
              <a:rPr dirty="0" sz="1100" spc="15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nieces,</a:t>
            </a:r>
            <a:r>
              <a:rPr dirty="0" sz="1100" spc="15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</a:t>
            </a:r>
            <a:r>
              <a:rPr dirty="0" sz="1100" spc="15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used</a:t>
            </a:r>
            <a:r>
              <a:rPr dirty="0" sz="1100" spc="15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15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hip</a:t>
            </a:r>
            <a:r>
              <a:rPr dirty="0" sz="1100" spc="15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seat</a:t>
            </a:r>
            <a:r>
              <a:rPr dirty="0" sz="1100" spc="50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carrier,</a:t>
            </a:r>
            <a:r>
              <a:rPr dirty="0" sz="1100" spc="110">
                <a:latin typeface="Arial"/>
                <a:cs typeface="Arial"/>
              </a:rPr>
              <a:t> </a:t>
            </a:r>
            <a:r>
              <a:rPr dirty="0" sz="1100" spc="85">
                <a:latin typeface="Arial"/>
                <a:cs typeface="Arial"/>
              </a:rPr>
              <a:t>but</a:t>
            </a:r>
            <a:r>
              <a:rPr dirty="0" sz="1100" spc="110">
                <a:latin typeface="Arial"/>
                <a:cs typeface="Arial"/>
              </a:rPr>
              <a:t> </a:t>
            </a:r>
            <a:r>
              <a:rPr dirty="0" sz="1100" spc="60">
                <a:latin typeface="Arial"/>
                <a:cs typeface="Arial"/>
              </a:rPr>
              <a:t>after</a:t>
            </a:r>
            <a:r>
              <a:rPr dirty="0" sz="1100" spc="1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wearing</a:t>
            </a:r>
            <a:r>
              <a:rPr dirty="0" sz="1100" spc="110">
                <a:latin typeface="Arial"/>
                <a:cs typeface="Arial"/>
              </a:rPr>
              <a:t> </a:t>
            </a:r>
            <a:r>
              <a:rPr dirty="0" sz="1100" spc="80">
                <a:latin typeface="Arial"/>
                <a:cs typeface="Arial"/>
              </a:rPr>
              <a:t>it</a:t>
            </a:r>
            <a:r>
              <a:rPr dirty="0" sz="1100" spc="114">
                <a:latin typeface="Arial"/>
                <a:cs typeface="Arial"/>
              </a:rPr>
              <a:t> </a:t>
            </a:r>
            <a:r>
              <a:rPr dirty="0" sz="1100" spc="60">
                <a:latin typeface="Arial"/>
                <a:cs typeface="Arial"/>
              </a:rPr>
              <a:t>for</a:t>
            </a:r>
            <a:r>
              <a:rPr dirty="0" sz="1100" spc="1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1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long</a:t>
            </a:r>
            <a:r>
              <a:rPr dirty="0" sz="1100" spc="11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time, </a:t>
            </a:r>
            <a:r>
              <a:rPr dirty="0" sz="1100" spc="70">
                <a:latin typeface="Arial"/>
                <a:cs typeface="Arial"/>
              </a:rPr>
              <a:t>my</a:t>
            </a:r>
            <a:r>
              <a:rPr dirty="0" sz="1100" spc="125">
                <a:latin typeface="Arial"/>
                <a:cs typeface="Arial"/>
              </a:rPr>
              <a:t> </a:t>
            </a:r>
            <a:r>
              <a:rPr dirty="0" sz="1100" spc="50">
                <a:latin typeface="Arial"/>
                <a:cs typeface="Arial"/>
              </a:rPr>
              <a:t>back</a:t>
            </a:r>
            <a:r>
              <a:rPr dirty="0" sz="1100" spc="125">
                <a:latin typeface="Arial"/>
                <a:cs typeface="Arial"/>
              </a:rPr>
              <a:t> </a:t>
            </a:r>
            <a:r>
              <a:rPr dirty="0" sz="1100" spc="10">
                <a:latin typeface="Arial"/>
                <a:cs typeface="Arial"/>
              </a:rPr>
              <a:t>and</a:t>
            </a:r>
            <a:r>
              <a:rPr dirty="0" sz="1100" spc="125">
                <a:latin typeface="Arial"/>
                <a:cs typeface="Arial"/>
              </a:rPr>
              <a:t> </a:t>
            </a:r>
            <a:r>
              <a:rPr dirty="0" sz="1100" spc="10">
                <a:latin typeface="Arial"/>
                <a:cs typeface="Arial"/>
              </a:rPr>
              <a:t>shoulders</a:t>
            </a:r>
            <a:r>
              <a:rPr dirty="0" sz="1100" spc="130">
                <a:latin typeface="Arial"/>
                <a:cs typeface="Arial"/>
              </a:rPr>
              <a:t> </a:t>
            </a:r>
            <a:r>
              <a:rPr dirty="0" sz="1100" spc="10">
                <a:latin typeface="Arial"/>
                <a:cs typeface="Arial"/>
              </a:rPr>
              <a:t>would</a:t>
            </a:r>
            <a:r>
              <a:rPr dirty="0" sz="1100" spc="125">
                <a:latin typeface="Arial"/>
                <a:cs typeface="Arial"/>
              </a:rPr>
              <a:t> </a:t>
            </a:r>
            <a:r>
              <a:rPr dirty="0" sz="1100" spc="60">
                <a:latin typeface="Arial"/>
                <a:cs typeface="Arial"/>
              </a:rPr>
              <a:t>hurt</a:t>
            </a:r>
            <a:r>
              <a:rPr dirty="0" sz="1100" spc="125">
                <a:latin typeface="Arial"/>
                <a:cs typeface="Arial"/>
              </a:rPr>
              <a:t> </a:t>
            </a:r>
            <a:r>
              <a:rPr dirty="0" sz="1100" spc="10">
                <a:latin typeface="Arial"/>
                <a:cs typeface="Arial"/>
              </a:rPr>
              <a:t>so</a:t>
            </a:r>
            <a:r>
              <a:rPr dirty="0" sz="1100" spc="12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much. </a:t>
            </a:r>
            <a:r>
              <a:rPr dirty="0" sz="1100">
                <a:latin typeface="Arial"/>
                <a:cs typeface="Arial"/>
              </a:rPr>
              <a:t>This</a:t>
            </a:r>
            <a:r>
              <a:rPr dirty="0" sz="1100" spc="6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one</a:t>
            </a:r>
            <a:r>
              <a:rPr dirty="0" sz="1100" spc="6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is</a:t>
            </a:r>
            <a:r>
              <a:rPr dirty="0" sz="1100" spc="7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65">
                <a:latin typeface="Arial"/>
                <a:cs typeface="Arial"/>
              </a:rPr>
              <a:t> </a:t>
            </a:r>
            <a:r>
              <a:rPr dirty="0" sz="1100" spc="95">
                <a:latin typeface="Arial"/>
                <a:cs typeface="Arial"/>
              </a:rPr>
              <a:t>vest-</a:t>
            </a:r>
            <a:r>
              <a:rPr dirty="0" sz="1100" spc="50">
                <a:latin typeface="Arial"/>
                <a:cs typeface="Arial"/>
              </a:rPr>
              <a:t>type,</a:t>
            </a:r>
            <a:r>
              <a:rPr dirty="0" sz="1100" spc="7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so</a:t>
            </a:r>
            <a:r>
              <a:rPr dirty="0" sz="1100" spc="65">
                <a:latin typeface="Arial"/>
                <a:cs typeface="Arial"/>
              </a:rPr>
              <a:t> the</a:t>
            </a:r>
            <a:r>
              <a:rPr dirty="0" sz="1100" spc="70">
                <a:latin typeface="Arial"/>
                <a:cs typeface="Arial"/>
              </a:rPr>
              <a:t> </a:t>
            </a:r>
            <a:r>
              <a:rPr dirty="0" sz="1100" spc="50">
                <a:latin typeface="Arial"/>
                <a:cs typeface="Arial"/>
              </a:rPr>
              <a:t>weight</a:t>
            </a:r>
            <a:r>
              <a:rPr dirty="0" sz="1100" spc="6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is </a:t>
            </a:r>
            <a:r>
              <a:rPr dirty="0" sz="1100" spc="60">
                <a:latin typeface="Arial"/>
                <a:cs typeface="Arial"/>
              </a:rPr>
              <a:t>distributed,</a:t>
            </a:r>
            <a:r>
              <a:rPr dirty="0" sz="1100" spc="1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and</a:t>
            </a:r>
            <a:r>
              <a:rPr dirty="0" sz="1100" spc="1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it's</a:t>
            </a:r>
            <a:r>
              <a:rPr dirty="0" sz="1100" spc="1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so</a:t>
            </a:r>
            <a:r>
              <a:rPr dirty="0" sz="1100" spc="110">
                <a:latin typeface="Arial"/>
                <a:cs typeface="Arial"/>
              </a:rPr>
              <a:t> </a:t>
            </a:r>
            <a:r>
              <a:rPr dirty="0" sz="1100" spc="60">
                <a:latin typeface="Arial"/>
                <a:cs typeface="Arial"/>
              </a:rPr>
              <a:t>comfortable!</a:t>
            </a:r>
            <a:r>
              <a:rPr dirty="0" sz="1100" spc="11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It's</a:t>
            </a:r>
            <a:r>
              <a:rPr dirty="0" sz="1100" spc="50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even</a:t>
            </a:r>
            <a:r>
              <a:rPr dirty="0" sz="1100" spc="60">
                <a:latin typeface="Arial"/>
                <a:cs typeface="Arial"/>
              </a:rPr>
              <a:t> </a:t>
            </a:r>
            <a:r>
              <a:rPr dirty="0" sz="1100" spc="80">
                <a:latin typeface="Arial"/>
                <a:cs typeface="Arial"/>
              </a:rPr>
              <a:t>better</a:t>
            </a:r>
            <a:r>
              <a:rPr dirty="0" sz="1100" spc="65">
                <a:latin typeface="Arial"/>
                <a:cs typeface="Arial"/>
              </a:rPr>
              <a:t> </a:t>
            </a:r>
            <a:r>
              <a:rPr dirty="0" sz="1100" spc="50">
                <a:latin typeface="Arial"/>
                <a:cs typeface="Arial"/>
              </a:rPr>
              <a:t>than</a:t>
            </a:r>
            <a:r>
              <a:rPr dirty="0" sz="1100" spc="6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</a:t>
            </a:r>
            <a:r>
              <a:rPr dirty="0" sz="1100" spc="65">
                <a:latin typeface="Arial"/>
                <a:cs typeface="Arial"/>
              </a:rPr>
              <a:t> </a:t>
            </a:r>
            <a:r>
              <a:rPr dirty="0" sz="1100" spc="50">
                <a:latin typeface="Arial"/>
                <a:cs typeface="Arial"/>
              </a:rPr>
              <a:t>expected!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642809" y="1378434"/>
            <a:ext cx="2936875" cy="175069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50" spc="114" b="1">
                <a:latin typeface="Arial"/>
                <a:cs typeface="Arial"/>
              </a:rPr>
              <a:t>aman****</a:t>
            </a: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13599"/>
              </a:lnSpc>
              <a:spcBef>
                <a:spcPts val="855"/>
              </a:spcBef>
            </a:pPr>
            <a:r>
              <a:rPr dirty="0" sz="1100">
                <a:latin typeface="Arial"/>
                <a:cs typeface="Arial"/>
              </a:rPr>
              <a:t>I</a:t>
            </a:r>
            <a:r>
              <a:rPr dirty="0" sz="1100" spc="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was</a:t>
            </a:r>
            <a:r>
              <a:rPr dirty="0" sz="1100" spc="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using</a:t>
            </a:r>
            <a:r>
              <a:rPr dirty="0" sz="1100" spc="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newborn</a:t>
            </a:r>
            <a:r>
              <a:rPr dirty="0" sz="1100" spc="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baby</a:t>
            </a:r>
            <a:r>
              <a:rPr dirty="0" sz="1100" spc="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carrier,</a:t>
            </a:r>
            <a:r>
              <a:rPr dirty="0" sz="1100" spc="30">
                <a:latin typeface="Arial"/>
                <a:cs typeface="Arial"/>
              </a:rPr>
              <a:t> </a:t>
            </a:r>
            <a:r>
              <a:rPr dirty="0" sz="1100" spc="65">
                <a:latin typeface="Arial"/>
                <a:cs typeface="Arial"/>
              </a:rPr>
              <a:t>but</a:t>
            </a:r>
            <a:r>
              <a:rPr dirty="0" sz="1100" spc="30">
                <a:latin typeface="Arial"/>
                <a:cs typeface="Arial"/>
              </a:rPr>
              <a:t> my </a:t>
            </a:r>
            <a:r>
              <a:rPr dirty="0" sz="1100">
                <a:latin typeface="Arial"/>
                <a:cs typeface="Arial"/>
              </a:rPr>
              <a:t>back</a:t>
            </a:r>
            <a:r>
              <a:rPr dirty="0" sz="1100" spc="45">
                <a:latin typeface="Arial"/>
                <a:cs typeface="Arial"/>
              </a:rPr>
              <a:t> started </a:t>
            </a:r>
            <a:r>
              <a:rPr dirty="0" sz="1100">
                <a:latin typeface="Arial"/>
                <a:cs typeface="Arial"/>
              </a:rPr>
              <a:t>hurting,</a:t>
            </a:r>
            <a:r>
              <a:rPr dirty="0" sz="1100" spc="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so</a:t>
            </a:r>
            <a:r>
              <a:rPr dirty="0" sz="1100" spc="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</a:t>
            </a:r>
            <a:r>
              <a:rPr dirty="0" sz="1100" spc="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looked</a:t>
            </a:r>
            <a:r>
              <a:rPr dirty="0" sz="1100" spc="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for</a:t>
            </a:r>
            <a:r>
              <a:rPr dirty="0" sz="1100" spc="4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other </a:t>
            </a:r>
            <a:r>
              <a:rPr dirty="0" sz="1100" spc="10">
                <a:latin typeface="Arial"/>
                <a:cs typeface="Arial"/>
              </a:rPr>
              <a:t>carriers</a:t>
            </a:r>
            <a:r>
              <a:rPr dirty="0" sz="1100" spc="50">
                <a:latin typeface="Arial"/>
                <a:cs typeface="Arial"/>
              </a:rPr>
              <a:t> </a:t>
            </a:r>
            <a:r>
              <a:rPr dirty="0" sz="1100" spc="10">
                <a:latin typeface="Arial"/>
                <a:cs typeface="Arial"/>
              </a:rPr>
              <a:t>and</a:t>
            </a:r>
            <a:r>
              <a:rPr dirty="0" sz="1100" spc="55">
                <a:latin typeface="Arial"/>
                <a:cs typeface="Arial"/>
              </a:rPr>
              <a:t> </a:t>
            </a:r>
            <a:r>
              <a:rPr dirty="0" sz="1100" spc="10">
                <a:latin typeface="Arial"/>
                <a:cs typeface="Arial"/>
              </a:rPr>
              <a:t>decided</a:t>
            </a:r>
            <a:r>
              <a:rPr dirty="0" sz="1100" spc="55">
                <a:latin typeface="Arial"/>
                <a:cs typeface="Arial"/>
              </a:rPr>
              <a:t> </a:t>
            </a:r>
            <a:r>
              <a:rPr dirty="0" sz="1100" spc="75">
                <a:latin typeface="Arial"/>
                <a:cs typeface="Arial"/>
              </a:rPr>
              <a:t>to</a:t>
            </a:r>
            <a:r>
              <a:rPr dirty="0" sz="1100" spc="55">
                <a:latin typeface="Arial"/>
                <a:cs typeface="Arial"/>
              </a:rPr>
              <a:t> </a:t>
            </a:r>
            <a:r>
              <a:rPr dirty="0" sz="1100" spc="10">
                <a:latin typeface="Arial"/>
                <a:cs typeface="Arial"/>
              </a:rPr>
              <a:t>buy</a:t>
            </a:r>
            <a:r>
              <a:rPr dirty="0" sz="1100" spc="55">
                <a:latin typeface="Arial"/>
                <a:cs typeface="Arial"/>
              </a:rPr>
              <a:t> </a:t>
            </a:r>
            <a:r>
              <a:rPr dirty="0" sz="1100" spc="10">
                <a:latin typeface="Arial"/>
                <a:cs typeface="Arial"/>
              </a:rPr>
              <a:t>this</a:t>
            </a:r>
            <a:r>
              <a:rPr dirty="0" sz="1100" spc="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one,</a:t>
            </a:r>
            <a:r>
              <a:rPr dirty="0" sz="1100" spc="5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trusting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7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free</a:t>
            </a:r>
            <a:r>
              <a:rPr dirty="0" sz="1100" spc="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return</a:t>
            </a:r>
            <a:r>
              <a:rPr dirty="0" sz="1100" spc="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policy.</a:t>
            </a:r>
            <a:r>
              <a:rPr dirty="0" sz="1100" spc="8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First</a:t>
            </a:r>
            <a:r>
              <a:rPr dirty="0" sz="1100" spc="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80">
                <a:latin typeface="Arial"/>
                <a:cs typeface="Arial"/>
              </a:rPr>
              <a:t> </a:t>
            </a:r>
            <a:r>
              <a:rPr dirty="0" sz="1100" spc="-40">
                <a:latin typeface="Arial"/>
                <a:cs typeface="Arial"/>
              </a:rPr>
              <a:t>all,</a:t>
            </a:r>
            <a:r>
              <a:rPr dirty="0" sz="1100" spc="80">
                <a:latin typeface="Arial"/>
                <a:cs typeface="Arial"/>
              </a:rPr>
              <a:t> </a:t>
            </a:r>
            <a:r>
              <a:rPr dirty="0" sz="1100" spc="55">
                <a:latin typeface="Arial"/>
                <a:cs typeface="Arial"/>
              </a:rPr>
              <a:t>my</a:t>
            </a:r>
            <a:r>
              <a:rPr dirty="0" sz="1100" spc="8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baby </a:t>
            </a:r>
            <a:r>
              <a:rPr dirty="0" sz="1100" spc="10">
                <a:latin typeface="Arial"/>
                <a:cs typeface="Arial"/>
              </a:rPr>
              <a:t>seems</a:t>
            </a:r>
            <a:r>
              <a:rPr dirty="0" sz="1100" spc="60">
                <a:latin typeface="Arial"/>
                <a:cs typeface="Arial"/>
              </a:rPr>
              <a:t> </a:t>
            </a:r>
            <a:r>
              <a:rPr dirty="0" sz="1100" spc="10">
                <a:latin typeface="Arial"/>
                <a:cs typeface="Arial"/>
              </a:rPr>
              <a:t>comfortable,</a:t>
            </a:r>
            <a:r>
              <a:rPr dirty="0" sz="1100" spc="65">
                <a:latin typeface="Arial"/>
                <a:cs typeface="Arial"/>
              </a:rPr>
              <a:t> </a:t>
            </a:r>
            <a:r>
              <a:rPr dirty="0" sz="1100" spc="10">
                <a:latin typeface="Arial"/>
                <a:cs typeface="Arial"/>
              </a:rPr>
              <a:t>and</a:t>
            </a:r>
            <a:r>
              <a:rPr dirty="0" sz="1100" spc="65">
                <a:latin typeface="Arial"/>
                <a:cs typeface="Arial"/>
              </a:rPr>
              <a:t> </a:t>
            </a:r>
            <a:r>
              <a:rPr dirty="0" sz="1100" spc="10">
                <a:latin typeface="Arial"/>
                <a:cs typeface="Arial"/>
              </a:rPr>
              <a:t>neither</a:t>
            </a:r>
            <a:r>
              <a:rPr dirty="0" sz="1100" spc="65">
                <a:latin typeface="Arial"/>
                <a:cs typeface="Arial"/>
              </a:rPr>
              <a:t> </a:t>
            </a:r>
            <a:r>
              <a:rPr dirty="0" sz="1100" spc="55">
                <a:latin typeface="Arial"/>
                <a:cs typeface="Arial"/>
              </a:rPr>
              <a:t>my</a:t>
            </a:r>
            <a:r>
              <a:rPr dirty="0" sz="1100" spc="6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husband </a:t>
            </a:r>
            <a:r>
              <a:rPr dirty="0" sz="1100">
                <a:latin typeface="Arial"/>
                <a:cs typeface="Arial"/>
              </a:rPr>
              <a:t>nor</a:t>
            </a:r>
            <a:r>
              <a:rPr dirty="0" sz="1100" spc="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</a:t>
            </a:r>
            <a:r>
              <a:rPr dirty="0" sz="1100" spc="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have</a:t>
            </a:r>
            <a:r>
              <a:rPr dirty="0" sz="1100" spc="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any</a:t>
            </a:r>
            <a:r>
              <a:rPr dirty="0" sz="1100" spc="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back</a:t>
            </a:r>
            <a:r>
              <a:rPr dirty="0" sz="1100" spc="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pain,</a:t>
            </a:r>
            <a:r>
              <a:rPr dirty="0" sz="1100" spc="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so</a:t>
            </a:r>
            <a:r>
              <a:rPr dirty="0" sz="1100" spc="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</a:t>
            </a:r>
            <a:r>
              <a:rPr dirty="0" sz="1100" spc="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regret</a:t>
            </a:r>
            <a:r>
              <a:rPr dirty="0" sz="1100" spc="25">
                <a:latin typeface="Arial"/>
                <a:cs typeface="Arial"/>
              </a:rPr>
              <a:t> not </a:t>
            </a:r>
            <a:r>
              <a:rPr dirty="0" sz="1100">
                <a:latin typeface="Arial"/>
                <a:cs typeface="Arial"/>
              </a:rPr>
              <a:t>buying</a:t>
            </a:r>
            <a:r>
              <a:rPr dirty="0" sz="1100" spc="55">
                <a:latin typeface="Arial"/>
                <a:cs typeface="Arial"/>
              </a:rPr>
              <a:t> </a:t>
            </a:r>
            <a:r>
              <a:rPr dirty="0" sz="1100" spc="65">
                <a:latin typeface="Arial"/>
                <a:cs typeface="Arial"/>
              </a:rPr>
              <a:t>it</a:t>
            </a:r>
            <a:r>
              <a:rPr dirty="0" sz="1100" spc="5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sooner!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642809" y="6188416"/>
            <a:ext cx="3052445" cy="1913255"/>
          </a:xfrm>
          <a:prstGeom prst="rect">
            <a:avLst/>
          </a:prstGeom>
        </p:spPr>
        <p:txBody>
          <a:bodyPr wrap="square" lIns="0" tIns="1504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dirty="0" sz="1850" spc="135" b="1">
                <a:latin typeface="Arial"/>
                <a:cs typeface="Arial"/>
              </a:rPr>
              <a:t>on****</a:t>
            </a:r>
            <a:endParaRPr sz="1850">
              <a:latin typeface="Arial"/>
              <a:cs typeface="Arial"/>
            </a:endParaRPr>
          </a:p>
          <a:p>
            <a:pPr marL="12700" marR="5080">
              <a:lnSpc>
                <a:spcPts val="1200"/>
              </a:lnSpc>
              <a:spcBef>
                <a:spcPts val="780"/>
              </a:spcBef>
            </a:pPr>
            <a:r>
              <a:rPr dirty="0" sz="1100">
                <a:latin typeface="Arial"/>
                <a:cs typeface="Arial"/>
              </a:rPr>
              <a:t>I</a:t>
            </a:r>
            <a:r>
              <a:rPr dirty="0" sz="1100" spc="1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was</a:t>
            </a:r>
            <a:r>
              <a:rPr dirty="0" sz="1100" spc="1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using</a:t>
            </a:r>
            <a:r>
              <a:rPr dirty="0" sz="1100" spc="150">
                <a:latin typeface="Arial"/>
                <a:cs typeface="Arial"/>
              </a:rPr>
              <a:t> </a:t>
            </a:r>
            <a:r>
              <a:rPr dirty="0" sz="1100" spc="70">
                <a:latin typeface="Arial"/>
                <a:cs typeface="Arial"/>
              </a:rPr>
              <a:t>another</a:t>
            </a:r>
            <a:r>
              <a:rPr dirty="0" sz="1100" spc="150">
                <a:latin typeface="Arial"/>
                <a:cs typeface="Arial"/>
              </a:rPr>
              <a:t> </a:t>
            </a:r>
            <a:r>
              <a:rPr dirty="0" sz="1100" spc="80">
                <a:latin typeface="Arial"/>
                <a:cs typeface="Arial"/>
              </a:rPr>
              <a:t>baby</a:t>
            </a:r>
            <a:r>
              <a:rPr dirty="0" sz="1100" spc="150">
                <a:latin typeface="Arial"/>
                <a:cs typeface="Arial"/>
              </a:rPr>
              <a:t> </a:t>
            </a:r>
            <a:r>
              <a:rPr dirty="0" sz="1100" spc="50">
                <a:latin typeface="Arial"/>
                <a:cs typeface="Arial"/>
              </a:rPr>
              <a:t>carrier,</a:t>
            </a:r>
            <a:r>
              <a:rPr dirty="0" sz="1100" spc="150">
                <a:latin typeface="Arial"/>
                <a:cs typeface="Arial"/>
              </a:rPr>
              <a:t> </a:t>
            </a:r>
            <a:r>
              <a:rPr dirty="0" sz="1100" spc="100">
                <a:latin typeface="Arial"/>
                <a:cs typeface="Arial"/>
              </a:rPr>
              <a:t>but</a:t>
            </a:r>
            <a:r>
              <a:rPr dirty="0" sz="1100" spc="150">
                <a:latin typeface="Arial"/>
                <a:cs typeface="Arial"/>
              </a:rPr>
              <a:t> </a:t>
            </a:r>
            <a:r>
              <a:rPr dirty="0" sz="1100" spc="-50">
                <a:latin typeface="Arial"/>
                <a:cs typeface="Arial"/>
              </a:rPr>
              <a:t>I </a:t>
            </a:r>
            <a:r>
              <a:rPr dirty="0" sz="1100" spc="80">
                <a:latin typeface="Arial"/>
                <a:cs typeface="Arial"/>
              </a:rPr>
              <a:t>bought</a:t>
            </a:r>
            <a:r>
              <a:rPr dirty="0" sz="1100" spc="150">
                <a:latin typeface="Arial"/>
                <a:cs typeface="Arial"/>
              </a:rPr>
              <a:t> </a:t>
            </a:r>
            <a:r>
              <a:rPr dirty="0" sz="1100" spc="80">
                <a:latin typeface="Arial"/>
                <a:cs typeface="Arial"/>
              </a:rPr>
              <a:t>the</a:t>
            </a:r>
            <a:r>
              <a:rPr dirty="0" sz="1100" spc="1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Bebe</a:t>
            </a:r>
            <a:r>
              <a:rPr dirty="0" sz="1100" spc="1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Swan</a:t>
            </a:r>
            <a:r>
              <a:rPr dirty="0" sz="1100" spc="150">
                <a:latin typeface="Arial"/>
                <a:cs typeface="Arial"/>
              </a:rPr>
              <a:t> </a:t>
            </a:r>
            <a:r>
              <a:rPr dirty="0" sz="1100" spc="80">
                <a:latin typeface="Arial"/>
                <a:cs typeface="Arial"/>
              </a:rPr>
              <a:t>baby</a:t>
            </a:r>
            <a:r>
              <a:rPr dirty="0" sz="1100" spc="150">
                <a:latin typeface="Arial"/>
                <a:cs typeface="Arial"/>
              </a:rPr>
              <a:t> </a:t>
            </a:r>
            <a:r>
              <a:rPr dirty="0" sz="1100" spc="60">
                <a:latin typeface="Arial"/>
                <a:cs typeface="Arial"/>
              </a:rPr>
              <a:t>carrier </a:t>
            </a:r>
            <a:r>
              <a:rPr dirty="0" sz="1100" spc="65">
                <a:latin typeface="Arial"/>
                <a:cs typeface="Arial"/>
              </a:rPr>
              <a:t>because</a:t>
            </a:r>
            <a:r>
              <a:rPr dirty="0" sz="1100" spc="100">
                <a:latin typeface="Arial"/>
                <a:cs typeface="Arial"/>
              </a:rPr>
              <a:t> </a:t>
            </a:r>
            <a:r>
              <a:rPr dirty="0" sz="1100" spc="85">
                <a:latin typeface="Arial"/>
                <a:cs typeface="Arial"/>
              </a:rPr>
              <a:t>my</a:t>
            </a:r>
            <a:r>
              <a:rPr dirty="0" sz="1100" spc="114">
                <a:latin typeface="Arial"/>
                <a:cs typeface="Arial"/>
              </a:rPr>
              <a:t> </a:t>
            </a:r>
            <a:r>
              <a:rPr dirty="0" sz="1100" spc="65">
                <a:latin typeface="Arial"/>
                <a:cs typeface="Arial"/>
              </a:rPr>
              <a:t>husband</a:t>
            </a:r>
            <a:r>
              <a:rPr dirty="0" sz="1100" spc="1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has</a:t>
            </a:r>
            <a:r>
              <a:rPr dirty="0" sz="1100" spc="114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110">
                <a:latin typeface="Arial"/>
                <a:cs typeface="Arial"/>
              </a:rPr>
              <a:t> </a:t>
            </a:r>
            <a:r>
              <a:rPr dirty="0" sz="1100" spc="75">
                <a:latin typeface="Arial"/>
                <a:cs typeface="Arial"/>
              </a:rPr>
              <a:t>herniated</a:t>
            </a:r>
            <a:r>
              <a:rPr dirty="0" sz="1100" spc="114">
                <a:latin typeface="Arial"/>
                <a:cs typeface="Arial"/>
              </a:rPr>
              <a:t> </a:t>
            </a:r>
            <a:r>
              <a:rPr dirty="0" sz="1100" spc="45">
                <a:latin typeface="Arial"/>
                <a:cs typeface="Arial"/>
              </a:rPr>
              <a:t>disc. </a:t>
            </a:r>
            <a:r>
              <a:rPr dirty="0" sz="1100">
                <a:latin typeface="Arial"/>
                <a:cs typeface="Arial"/>
              </a:rPr>
              <a:t>There</a:t>
            </a:r>
            <a:r>
              <a:rPr dirty="0" sz="1100" spc="140">
                <a:latin typeface="Arial"/>
                <a:cs typeface="Arial"/>
              </a:rPr>
              <a:t> </a:t>
            </a:r>
            <a:r>
              <a:rPr dirty="0" sz="1100" spc="70">
                <a:latin typeface="Arial"/>
                <a:cs typeface="Arial"/>
              </a:rPr>
              <a:t>weren’t</a:t>
            </a:r>
            <a:r>
              <a:rPr dirty="0" sz="1100" spc="140">
                <a:latin typeface="Arial"/>
                <a:cs typeface="Arial"/>
              </a:rPr>
              <a:t> </a:t>
            </a:r>
            <a:r>
              <a:rPr dirty="0" sz="1100" spc="65">
                <a:latin typeface="Arial"/>
                <a:cs typeface="Arial"/>
              </a:rPr>
              <a:t>many</a:t>
            </a:r>
            <a:r>
              <a:rPr dirty="0" sz="1100" spc="140">
                <a:latin typeface="Arial"/>
                <a:cs typeface="Arial"/>
              </a:rPr>
              <a:t> </a:t>
            </a:r>
            <a:r>
              <a:rPr dirty="0" sz="1100" spc="45">
                <a:latin typeface="Arial"/>
                <a:cs typeface="Arial"/>
              </a:rPr>
              <a:t>reviews,</a:t>
            </a:r>
            <a:r>
              <a:rPr dirty="0" sz="1100" spc="1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so</a:t>
            </a:r>
            <a:r>
              <a:rPr dirty="0" sz="1100" spc="1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</a:t>
            </a:r>
            <a:r>
              <a:rPr dirty="0" sz="1100" spc="1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was</a:t>
            </a:r>
            <a:r>
              <a:rPr dirty="0" sz="1100" spc="1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140">
                <a:latin typeface="Arial"/>
                <a:cs typeface="Arial"/>
              </a:rPr>
              <a:t> </a:t>
            </a:r>
            <a:r>
              <a:rPr dirty="0" sz="1100" spc="75">
                <a:latin typeface="Arial"/>
                <a:cs typeface="Arial"/>
              </a:rPr>
              <a:t>bit </a:t>
            </a:r>
            <a:r>
              <a:rPr dirty="0" sz="1100" spc="60">
                <a:latin typeface="Arial"/>
                <a:cs typeface="Arial"/>
              </a:rPr>
              <a:t>skeptical,</a:t>
            </a:r>
            <a:r>
              <a:rPr dirty="0" sz="1100" spc="140">
                <a:latin typeface="Arial"/>
                <a:cs typeface="Arial"/>
              </a:rPr>
              <a:t> </a:t>
            </a:r>
            <a:r>
              <a:rPr dirty="0" sz="1100" spc="100">
                <a:latin typeface="Arial"/>
                <a:cs typeface="Arial"/>
              </a:rPr>
              <a:t>but</a:t>
            </a:r>
            <a:r>
              <a:rPr dirty="0" sz="1100" spc="1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he</a:t>
            </a:r>
            <a:r>
              <a:rPr dirty="0" sz="1100" spc="1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says</a:t>
            </a:r>
            <a:r>
              <a:rPr dirty="0" sz="1100" spc="140">
                <a:latin typeface="Arial"/>
                <a:cs typeface="Arial"/>
              </a:rPr>
              <a:t> </a:t>
            </a:r>
            <a:r>
              <a:rPr dirty="0" sz="1100" spc="65">
                <a:latin typeface="Arial"/>
                <a:cs typeface="Arial"/>
              </a:rPr>
              <a:t>it’s</a:t>
            </a:r>
            <a:r>
              <a:rPr dirty="0" sz="1100" spc="140">
                <a:latin typeface="Arial"/>
                <a:cs typeface="Arial"/>
              </a:rPr>
              <a:t> </a:t>
            </a:r>
            <a:r>
              <a:rPr dirty="0" sz="1100" spc="75">
                <a:latin typeface="Arial"/>
                <a:cs typeface="Arial"/>
              </a:rPr>
              <a:t>much</a:t>
            </a:r>
            <a:r>
              <a:rPr dirty="0" sz="1100" spc="145">
                <a:latin typeface="Arial"/>
                <a:cs typeface="Arial"/>
              </a:rPr>
              <a:t> </a:t>
            </a:r>
            <a:r>
              <a:rPr dirty="0" sz="1100" spc="50">
                <a:latin typeface="Arial"/>
                <a:cs typeface="Arial"/>
              </a:rPr>
              <a:t>easier</a:t>
            </a:r>
            <a:r>
              <a:rPr dirty="0" sz="1100" spc="140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on </a:t>
            </a:r>
            <a:r>
              <a:rPr dirty="0" sz="1100">
                <a:latin typeface="Arial"/>
                <a:cs typeface="Arial"/>
              </a:rPr>
              <a:t>his</a:t>
            </a:r>
            <a:r>
              <a:rPr dirty="0" sz="1100" spc="120">
                <a:latin typeface="Arial"/>
                <a:cs typeface="Arial"/>
              </a:rPr>
              <a:t> </a:t>
            </a:r>
            <a:r>
              <a:rPr dirty="0" sz="1100" spc="70">
                <a:latin typeface="Arial"/>
                <a:cs typeface="Arial"/>
              </a:rPr>
              <a:t>back</a:t>
            </a:r>
            <a:r>
              <a:rPr dirty="0" sz="1100" spc="120">
                <a:latin typeface="Arial"/>
                <a:cs typeface="Arial"/>
              </a:rPr>
              <a:t> </a:t>
            </a:r>
            <a:r>
              <a:rPr dirty="0" sz="1100" spc="50">
                <a:latin typeface="Arial"/>
                <a:cs typeface="Arial"/>
              </a:rPr>
              <a:t>when</a:t>
            </a:r>
            <a:r>
              <a:rPr dirty="0" sz="1100" spc="120">
                <a:latin typeface="Arial"/>
                <a:cs typeface="Arial"/>
              </a:rPr>
              <a:t> </a:t>
            </a:r>
            <a:r>
              <a:rPr dirty="0" sz="1100" spc="70">
                <a:latin typeface="Arial"/>
                <a:cs typeface="Arial"/>
              </a:rPr>
              <a:t>carrying</a:t>
            </a:r>
            <a:r>
              <a:rPr dirty="0" sz="1100" spc="120">
                <a:latin typeface="Arial"/>
                <a:cs typeface="Arial"/>
              </a:rPr>
              <a:t> </a:t>
            </a:r>
            <a:r>
              <a:rPr dirty="0" sz="1100" spc="80">
                <a:latin typeface="Arial"/>
                <a:cs typeface="Arial"/>
              </a:rPr>
              <a:t>the</a:t>
            </a:r>
            <a:r>
              <a:rPr dirty="0" sz="1100" spc="120">
                <a:latin typeface="Arial"/>
                <a:cs typeface="Arial"/>
              </a:rPr>
              <a:t> </a:t>
            </a:r>
            <a:r>
              <a:rPr dirty="0" sz="1100" spc="70">
                <a:latin typeface="Arial"/>
                <a:cs typeface="Arial"/>
              </a:rPr>
              <a:t>baby!</a:t>
            </a:r>
            <a:r>
              <a:rPr dirty="0" sz="1100" spc="12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We've </a:t>
            </a:r>
            <a:r>
              <a:rPr dirty="0" sz="1100" spc="65">
                <a:latin typeface="Arial"/>
                <a:cs typeface="Arial"/>
              </a:rPr>
              <a:t>been</a:t>
            </a:r>
            <a:r>
              <a:rPr dirty="0" sz="1100" spc="17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using</a:t>
            </a:r>
            <a:r>
              <a:rPr dirty="0" sz="1100" spc="175">
                <a:latin typeface="Arial"/>
                <a:cs typeface="Arial"/>
              </a:rPr>
              <a:t> </a:t>
            </a:r>
            <a:r>
              <a:rPr dirty="0" sz="1100" spc="90">
                <a:latin typeface="Arial"/>
                <a:cs typeface="Arial"/>
              </a:rPr>
              <a:t>it</a:t>
            </a:r>
            <a:r>
              <a:rPr dirty="0" sz="1100" spc="175">
                <a:latin typeface="Arial"/>
                <a:cs typeface="Arial"/>
              </a:rPr>
              <a:t> </a:t>
            </a:r>
            <a:r>
              <a:rPr dirty="0" sz="1100" spc="75">
                <a:latin typeface="Arial"/>
                <a:cs typeface="Arial"/>
              </a:rPr>
              <a:t>for</a:t>
            </a:r>
            <a:r>
              <a:rPr dirty="0" sz="1100" spc="175">
                <a:latin typeface="Arial"/>
                <a:cs typeface="Arial"/>
              </a:rPr>
              <a:t> </a:t>
            </a:r>
            <a:r>
              <a:rPr dirty="0" sz="1100" spc="90">
                <a:latin typeface="Arial"/>
                <a:cs typeface="Arial"/>
              </a:rPr>
              <a:t>two</a:t>
            </a:r>
            <a:r>
              <a:rPr dirty="0" sz="1100" spc="17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weeks</a:t>
            </a:r>
            <a:r>
              <a:rPr dirty="0" sz="1100" spc="17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now,</a:t>
            </a:r>
            <a:r>
              <a:rPr dirty="0" sz="1100" spc="175">
                <a:latin typeface="Arial"/>
                <a:cs typeface="Arial"/>
              </a:rPr>
              <a:t> </a:t>
            </a:r>
            <a:r>
              <a:rPr dirty="0" sz="1100" spc="55">
                <a:latin typeface="Arial"/>
                <a:cs typeface="Arial"/>
              </a:rPr>
              <a:t>and</a:t>
            </a:r>
            <a:r>
              <a:rPr dirty="0" sz="1100" spc="175">
                <a:latin typeface="Arial"/>
                <a:cs typeface="Arial"/>
              </a:rPr>
              <a:t> </a:t>
            </a:r>
            <a:r>
              <a:rPr dirty="0" sz="1100" spc="60">
                <a:latin typeface="Arial"/>
                <a:cs typeface="Arial"/>
              </a:rPr>
              <a:t>my </a:t>
            </a:r>
            <a:r>
              <a:rPr dirty="0" sz="1100" spc="80">
                <a:latin typeface="Arial"/>
                <a:cs typeface="Arial"/>
              </a:rPr>
              <a:t>baby</a:t>
            </a:r>
            <a:r>
              <a:rPr dirty="0" sz="1100" spc="16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has</a:t>
            </a:r>
            <a:r>
              <a:rPr dirty="0" sz="1100" spc="16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no</a:t>
            </a:r>
            <a:r>
              <a:rPr dirty="0" sz="1100" spc="17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issues</a:t>
            </a:r>
            <a:r>
              <a:rPr dirty="0" sz="1100" spc="165">
                <a:latin typeface="Arial"/>
                <a:cs typeface="Arial"/>
              </a:rPr>
              <a:t> </a:t>
            </a:r>
            <a:r>
              <a:rPr dirty="0" sz="1100" spc="60">
                <a:latin typeface="Arial"/>
                <a:cs typeface="Arial"/>
              </a:rPr>
              <a:t>being</a:t>
            </a:r>
            <a:r>
              <a:rPr dirty="0" sz="1100" spc="170">
                <a:latin typeface="Arial"/>
                <a:cs typeface="Arial"/>
              </a:rPr>
              <a:t> </a:t>
            </a:r>
            <a:r>
              <a:rPr dirty="0" sz="1100" spc="60">
                <a:latin typeface="Arial"/>
                <a:cs typeface="Arial"/>
              </a:rPr>
              <a:t>held</a:t>
            </a:r>
            <a:r>
              <a:rPr dirty="0" sz="1100" spc="165">
                <a:latin typeface="Arial"/>
                <a:cs typeface="Arial"/>
              </a:rPr>
              <a:t> </a:t>
            </a:r>
            <a:r>
              <a:rPr dirty="0" sz="1100" spc="55">
                <a:latin typeface="Arial"/>
                <a:cs typeface="Arial"/>
              </a:rPr>
              <a:t>and</a:t>
            </a:r>
            <a:r>
              <a:rPr dirty="0" sz="1100" spc="170">
                <a:latin typeface="Arial"/>
                <a:cs typeface="Arial"/>
              </a:rPr>
              <a:t> </a:t>
            </a:r>
            <a:r>
              <a:rPr dirty="0" sz="1100" spc="45">
                <a:latin typeface="Arial"/>
                <a:cs typeface="Arial"/>
              </a:rPr>
              <a:t>sleeps </a:t>
            </a:r>
            <a:r>
              <a:rPr dirty="0" sz="1100">
                <a:latin typeface="Arial"/>
                <a:cs typeface="Arial"/>
              </a:rPr>
              <a:t>well.</a:t>
            </a:r>
            <a:r>
              <a:rPr dirty="0" sz="1100" spc="17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We're</a:t>
            </a:r>
            <a:r>
              <a:rPr dirty="0" sz="1100" spc="170">
                <a:latin typeface="Arial"/>
                <a:cs typeface="Arial"/>
              </a:rPr>
              <a:t> </a:t>
            </a:r>
            <a:r>
              <a:rPr dirty="0" sz="1100" spc="70">
                <a:latin typeface="Arial"/>
                <a:cs typeface="Arial"/>
              </a:rPr>
              <a:t>very</a:t>
            </a:r>
            <a:r>
              <a:rPr dirty="0" sz="1100" spc="175">
                <a:latin typeface="Arial"/>
                <a:cs typeface="Arial"/>
              </a:rPr>
              <a:t> </a:t>
            </a:r>
            <a:r>
              <a:rPr dirty="0" sz="1100" spc="80">
                <a:latin typeface="Arial"/>
                <a:cs typeface="Arial"/>
              </a:rPr>
              <a:t>happy</a:t>
            </a:r>
            <a:r>
              <a:rPr dirty="0" sz="1100" spc="170">
                <a:latin typeface="Arial"/>
                <a:cs typeface="Arial"/>
              </a:rPr>
              <a:t> </a:t>
            </a:r>
            <a:r>
              <a:rPr dirty="0" sz="1100" spc="80">
                <a:latin typeface="Arial"/>
                <a:cs typeface="Arial"/>
              </a:rPr>
              <a:t>with</a:t>
            </a:r>
            <a:r>
              <a:rPr dirty="0" sz="1100" spc="170">
                <a:latin typeface="Arial"/>
                <a:cs typeface="Arial"/>
              </a:rPr>
              <a:t> </a:t>
            </a:r>
            <a:r>
              <a:rPr dirty="0" sz="1100" spc="40">
                <a:latin typeface="Arial"/>
                <a:cs typeface="Arial"/>
              </a:rPr>
              <a:t>it!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2881624" y="1315806"/>
            <a:ext cx="4345940" cy="7152005"/>
            <a:chOff x="12881624" y="1315806"/>
            <a:chExt cx="4345940" cy="7152005"/>
          </a:xfrm>
        </p:grpSpPr>
        <p:sp>
          <p:nvSpPr>
            <p:cNvPr id="40" name="object 40"/>
            <p:cNvSpPr/>
            <p:nvPr/>
          </p:nvSpPr>
          <p:spPr>
            <a:xfrm>
              <a:off x="13413271" y="3758958"/>
              <a:ext cx="3813810" cy="4495800"/>
            </a:xfrm>
            <a:custGeom>
              <a:avLst/>
              <a:gdLst/>
              <a:ahLst/>
              <a:cxnLst/>
              <a:rect l="l" t="t" r="r" b="b"/>
              <a:pathLst>
                <a:path w="3813809" h="4495800">
                  <a:moveTo>
                    <a:pt x="3813772" y="2919412"/>
                  </a:moveTo>
                  <a:lnTo>
                    <a:pt x="3811308" y="2870708"/>
                  </a:lnTo>
                  <a:lnTo>
                    <a:pt x="3804094" y="2823426"/>
                  </a:lnTo>
                  <a:lnTo>
                    <a:pt x="3792359" y="2777782"/>
                  </a:lnTo>
                  <a:lnTo>
                    <a:pt x="3776345" y="2734030"/>
                  </a:lnTo>
                  <a:lnTo>
                    <a:pt x="3756291" y="2692400"/>
                  </a:lnTo>
                  <a:lnTo>
                    <a:pt x="3732441" y="2653131"/>
                  </a:lnTo>
                  <a:lnTo>
                    <a:pt x="3705021" y="2616466"/>
                  </a:lnTo>
                  <a:lnTo>
                    <a:pt x="3674287" y="2582646"/>
                  </a:lnTo>
                  <a:lnTo>
                    <a:pt x="3640467" y="2551912"/>
                  </a:lnTo>
                  <a:lnTo>
                    <a:pt x="3603802" y="2524493"/>
                  </a:lnTo>
                  <a:lnTo>
                    <a:pt x="3564534" y="2500642"/>
                  </a:lnTo>
                  <a:lnTo>
                    <a:pt x="3522903" y="2480576"/>
                  </a:lnTo>
                  <a:lnTo>
                    <a:pt x="3479139" y="2464562"/>
                  </a:lnTo>
                  <a:lnTo>
                    <a:pt x="3433508" y="2452827"/>
                  </a:lnTo>
                  <a:lnTo>
                    <a:pt x="3386213" y="2445613"/>
                  </a:lnTo>
                  <a:lnTo>
                    <a:pt x="3337522" y="2443162"/>
                  </a:lnTo>
                  <a:lnTo>
                    <a:pt x="476250" y="2443162"/>
                  </a:lnTo>
                  <a:lnTo>
                    <a:pt x="427545" y="2445613"/>
                  </a:lnTo>
                  <a:lnTo>
                    <a:pt x="380263" y="2452827"/>
                  </a:lnTo>
                  <a:lnTo>
                    <a:pt x="334619" y="2464562"/>
                  </a:lnTo>
                  <a:lnTo>
                    <a:pt x="290868" y="2480576"/>
                  </a:lnTo>
                  <a:lnTo>
                    <a:pt x="249237" y="2500642"/>
                  </a:lnTo>
                  <a:lnTo>
                    <a:pt x="209969" y="2524493"/>
                  </a:lnTo>
                  <a:lnTo>
                    <a:pt x="173304" y="2551912"/>
                  </a:lnTo>
                  <a:lnTo>
                    <a:pt x="139484" y="2582646"/>
                  </a:lnTo>
                  <a:lnTo>
                    <a:pt x="108750" y="2616466"/>
                  </a:lnTo>
                  <a:lnTo>
                    <a:pt x="81330" y="2653131"/>
                  </a:lnTo>
                  <a:lnTo>
                    <a:pt x="57480" y="2692400"/>
                  </a:lnTo>
                  <a:lnTo>
                    <a:pt x="37426" y="2734030"/>
                  </a:lnTo>
                  <a:lnTo>
                    <a:pt x="21412" y="2777782"/>
                  </a:lnTo>
                  <a:lnTo>
                    <a:pt x="9677" y="2823426"/>
                  </a:lnTo>
                  <a:lnTo>
                    <a:pt x="2451" y="2870708"/>
                  </a:lnTo>
                  <a:lnTo>
                    <a:pt x="0" y="2919412"/>
                  </a:lnTo>
                  <a:lnTo>
                    <a:pt x="0" y="4019181"/>
                  </a:lnTo>
                  <a:lnTo>
                    <a:pt x="2451" y="4067873"/>
                  </a:lnTo>
                  <a:lnTo>
                    <a:pt x="9677" y="4115155"/>
                  </a:lnTo>
                  <a:lnTo>
                    <a:pt x="21412" y="4160799"/>
                  </a:lnTo>
                  <a:lnTo>
                    <a:pt x="37426" y="4204551"/>
                  </a:lnTo>
                  <a:lnTo>
                    <a:pt x="57480" y="4246181"/>
                  </a:lnTo>
                  <a:lnTo>
                    <a:pt x="81330" y="4285450"/>
                  </a:lnTo>
                  <a:lnTo>
                    <a:pt x="108750" y="4322115"/>
                  </a:lnTo>
                  <a:lnTo>
                    <a:pt x="139484" y="4355935"/>
                  </a:lnTo>
                  <a:lnTo>
                    <a:pt x="173304" y="4386669"/>
                  </a:lnTo>
                  <a:lnTo>
                    <a:pt x="209969" y="4414088"/>
                  </a:lnTo>
                  <a:lnTo>
                    <a:pt x="249237" y="4437951"/>
                  </a:lnTo>
                  <a:lnTo>
                    <a:pt x="290868" y="4458005"/>
                  </a:lnTo>
                  <a:lnTo>
                    <a:pt x="334619" y="4474019"/>
                  </a:lnTo>
                  <a:lnTo>
                    <a:pt x="380263" y="4485754"/>
                  </a:lnTo>
                  <a:lnTo>
                    <a:pt x="427545" y="4492968"/>
                  </a:lnTo>
                  <a:lnTo>
                    <a:pt x="476250" y="4495431"/>
                  </a:lnTo>
                  <a:lnTo>
                    <a:pt x="3337522" y="4495431"/>
                  </a:lnTo>
                  <a:lnTo>
                    <a:pt x="3386213" y="4492968"/>
                  </a:lnTo>
                  <a:lnTo>
                    <a:pt x="3433508" y="4485754"/>
                  </a:lnTo>
                  <a:lnTo>
                    <a:pt x="3479139" y="4474019"/>
                  </a:lnTo>
                  <a:lnTo>
                    <a:pt x="3522903" y="4458005"/>
                  </a:lnTo>
                  <a:lnTo>
                    <a:pt x="3564534" y="4437951"/>
                  </a:lnTo>
                  <a:lnTo>
                    <a:pt x="3603802" y="4414088"/>
                  </a:lnTo>
                  <a:lnTo>
                    <a:pt x="3640467" y="4386669"/>
                  </a:lnTo>
                  <a:lnTo>
                    <a:pt x="3674287" y="4355935"/>
                  </a:lnTo>
                  <a:lnTo>
                    <a:pt x="3705021" y="4322115"/>
                  </a:lnTo>
                  <a:lnTo>
                    <a:pt x="3732441" y="4285450"/>
                  </a:lnTo>
                  <a:lnTo>
                    <a:pt x="3756291" y="4246181"/>
                  </a:lnTo>
                  <a:lnTo>
                    <a:pt x="3776345" y="4204551"/>
                  </a:lnTo>
                  <a:lnTo>
                    <a:pt x="3792359" y="4160799"/>
                  </a:lnTo>
                  <a:lnTo>
                    <a:pt x="3804094" y="4115155"/>
                  </a:lnTo>
                  <a:lnTo>
                    <a:pt x="3811308" y="4067873"/>
                  </a:lnTo>
                  <a:lnTo>
                    <a:pt x="3813772" y="4019181"/>
                  </a:lnTo>
                  <a:lnTo>
                    <a:pt x="3813772" y="2919412"/>
                  </a:lnTo>
                  <a:close/>
                </a:path>
                <a:path w="3813809" h="4495800">
                  <a:moveTo>
                    <a:pt x="3813772" y="476250"/>
                  </a:moveTo>
                  <a:lnTo>
                    <a:pt x="3811308" y="427558"/>
                  </a:lnTo>
                  <a:lnTo>
                    <a:pt x="3804094" y="380276"/>
                  </a:lnTo>
                  <a:lnTo>
                    <a:pt x="3792359" y="334632"/>
                  </a:lnTo>
                  <a:lnTo>
                    <a:pt x="3776345" y="290880"/>
                  </a:lnTo>
                  <a:lnTo>
                    <a:pt x="3756291" y="249250"/>
                  </a:lnTo>
                  <a:lnTo>
                    <a:pt x="3732441" y="209981"/>
                  </a:lnTo>
                  <a:lnTo>
                    <a:pt x="3705021" y="173316"/>
                  </a:lnTo>
                  <a:lnTo>
                    <a:pt x="3674287" y="139496"/>
                  </a:lnTo>
                  <a:lnTo>
                    <a:pt x="3640467" y="108762"/>
                  </a:lnTo>
                  <a:lnTo>
                    <a:pt x="3603802" y="81343"/>
                  </a:lnTo>
                  <a:lnTo>
                    <a:pt x="3564534" y="57480"/>
                  </a:lnTo>
                  <a:lnTo>
                    <a:pt x="3522903" y="37426"/>
                  </a:lnTo>
                  <a:lnTo>
                    <a:pt x="3479139" y="21412"/>
                  </a:lnTo>
                  <a:lnTo>
                    <a:pt x="3433508" y="9677"/>
                  </a:lnTo>
                  <a:lnTo>
                    <a:pt x="3386213" y="2463"/>
                  </a:lnTo>
                  <a:lnTo>
                    <a:pt x="3337522" y="0"/>
                  </a:lnTo>
                  <a:lnTo>
                    <a:pt x="476250" y="0"/>
                  </a:lnTo>
                  <a:lnTo>
                    <a:pt x="427545" y="2463"/>
                  </a:lnTo>
                  <a:lnTo>
                    <a:pt x="380263" y="9677"/>
                  </a:lnTo>
                  <a:lnTo>
                    <a:pt x="334619" y="21412"/>
                  </a:lnTo>
                  <a:lnTo>
                    <a:pt x="290868" y="37426"/>
                  </a:lnTo>
                  <a:lnTo>
                    <a:pt x="249237" y="57480"/>
                  </a:lnTo>
                  <a:lnTo>
                    <a:pt x="209969" y="81343"/>
                  </a:lnTo>
                  <a:lnTo>
                    <a:pt x="173304" y="108762"/>
                  </a:lnTo>
                  <a:lnTo>
                    <a:pt x="139484" y="139496"/>
                  </a:lnTo>
                  <a:lnTo>
                    <a:pt x="108750" y="173316"/>
                  </a:lnTo>
                  <a:lnTo>
                    <a:pt x="81330" y="209981"/>
                  </a:lnTo>
                  <a:lnTo>
                    <a:pt x="57480" y="249250"/>
                  </a:lnTo>
                  <a:lnTo>
                    <a:pt x="37426" y="290880"/>
                  </a:lnTo>
                  <a:lnTo>
                    <a:pt x="21412" y="334632"/>
                  </a:lnTo>
                  <a:lnTo>
                    <a:pt x="9677" y="380276"/>
                  </a:lnTo>
                  <a:lnTo>
                    <a:pt x="2451" y="427558"/>
                  </a:lnTo>
                  <a:lnTo>
                    <a:pt x="0" y="476250"/>
                  </a:lnTo>
                  <a:lnTo>
                    <a:pt x="0" y="1576019"/>
                  </a:lnTo>
                  <a:lnTo>
                    <a:pt x="2451" y="1624723"/>
                  </a:lnTo>
                  <a:lnTo>
                    <a:pt x="9677" y="1672005"/>
                  </a:lnTo>
                  <a:lnTo>
                    <a:pt x="21412" y="1717649"/>
                  </a:lnTo>
                  <a:lnTo>
                    <a:pt x="37426" y="1761401"/>
                  </a:lnTo>
                  <a:lnTo>
                    <a:pt x="57480" y="1803031"/>
                  </a:lnTo>
                  <a:lnTo>
                    <a:pt x="81330" y="1842300"/>
                  </a:lnTo>
                  <a:lnTo>
                    <a:pt x="108750" y="1878965"/>
                  </a:lnTo>
                  <a:lnTo>
                    <a:pt x="139484" y="1912785"/>
                  </a:lnTo>
                  <a:lnTo>
                    <a:pt x="173304" y="1943519"/>
                  </a:lnTo>
                  <a:lnTo>
                    <a:pt x="209969" y="1970938"/>
                  </a:lnTo>
                  <a:lnTo>
                    <a:pt x="249237" y="1994789"/>
                  </a:lnTo>
                  <a:lnTo>
                    <a:pt x="290868" y="2014855"/>
                  </a:lnTo>
                  <a:lnTo>
                    <a:pt x="334619" y="2030869"/>
                  </a:lnTo>
                  <a:lnTo>
                    <a:pt x="380263" y="2042604"/>
                  </a:lnTo>
                  <a:lnTo>
                    <a:pt x="427545" y="2049818"/>
                  </a:lnTo>
                  <a:lnTo>
                    <a:pt x="476250" y="2052269"/>
                  </a:lnTo>
                  <a:lnTo>
                    <a:pt x="3337522" y="2052269"/>
                  </a:lnTo>
                  <a:lnTo>
                    <a:pt x="3386213" y="2049818"/>
                  </a:lnTo>
                  <a:lnTo>
                    <a:pt x="3433508" y="2042604"/>
                  </a:lnTo>
                  <a:lnTo>
                    <a:pt x="3479139" y="2030869"/>
                  </a:lnTo>
                  <a:lnTo>
                    <a:pt x="3522903" y="2014855"/>
                  </a:lnTo>
                  <a:lnTo>
                    <a:pt x="3564534" y="1994789"/>
                  </a:lnTo>
                  <a:lnTo>
                    <a:pt x="3603802" y="1970938"/>
                  </a:lnTo>
                  <a:lnTo>
                    <a:pt x="3640467" y="1943519"/>
                  </a:lnTo>
                  <a:lnTo>
                    <a:pt x="3674287" y="1912785"/>
                  </a:lnTo>
                  <a:lnTo>
                    <a:pt x="3705021" y="1878965"/>
                  </a:lnTo>
                  <a:lnTo>
                    <a:pt x="3732441" y="1842300"/>
                  </a:lnTo>
                  <a:lnTo>
                    <a:pt x="3756291" y="1803031"/>
                  </a:lnTo>
                  <a:lnTo>
                    <a:pt x="3776345" y="1761401"/>
                  </a:lnTo>
                  <a:lnTo>
                    <a:pt x="3792359" y="1717649"/>
                  </a:lnTo>
                  <a:lnTo>
                    <a:pt x="3804094" y="1672005"/>
                  </a:lnTo>
                  <a:lnTo>
                    <a:pt x="3811308" y="1624723"/>
                  </a:lnTo>
                  <a:lnTo>
                    <a:pt x="3813772" y="1576019"/>
                  </a:lnTo>
                  <a:lnTo>
                    <a:pt x="3813772" y="4762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2881623" y="4224019"/>
              <a:ext cx="4120515" cy="3509010"/>
            </a:xfrm>
            <a:custGeom>
              <a:avLst/>
              <a:gdLst/>
              <a:ahLst/>
              <a:cxnLst/>
              <a:rect l="l" t="t" r="r" b="b"/>
              <a:pathLst>
                <a:path w="4120515" h="3509009">
                  <a:moveTo>
                    <a:pt x="1063294" y="2977350"/>
                  </a:moveTo>
                  <a:lnTo>
                    <a:pt x="1061110" y="2928950"/>
                  </a:lnTo>
                  <a:lnTo>
                    <a:pt x="1054722" y="2881782"/>
                  </a:lnTo>
                  <a:lnTo>
                    <a:pt x="1044295" y="2836011"/>
                  </a:lnTo>
                  <a:lnTo>
                    <a:pt x="1030033" y="2791841"/>
                  </a:lnTo>
                  <a:lnTo>
                    <a:pt x="1012101" y="2749435"/>
                  </a:lnTo>
                  <a:lnTo>
                    <a:pt x="990701" y="2709011"/>
                  </a:lnTo>
                  <a:lnTo>
                    <a:pt x="966025" y="2670733"/>
                  </a:lnTo>
                  <a:lnTo>
                    <a:pt x="938250" y="2634805"/>
                  </a:lnTo>
                  <a:lnTo>
                    <a:pt x="907567" y="2601417"/>
                  </a:lnTo>
                  <a:lnTo>
                    <a:pt x="874179" y="2570734"/>
                  </a:lnTo>
                  <a:lnTo>
                    <a:pt x="838250" y="2542959"/>
                  </a:lnTo>
                  <a:lnTo>
                    <a:pt x="799973" y="2518283"/>
                  </a:lnTo>
                  <a:lnTo>
                    <a:pt x="759548" y="2496883"/>
                  </a:lnTo>
                  <a:lnTo>
                    <a:pt x="717156" y="2478963"/>
                  </a:lnTo>
                  <a:lnTo>
                    <a:pt x="672973" y="2464689"/>
                  </a:lnTo>
                  <a:lnTo>
                    <a:pt x="627202" y="2454262"/>
                  </a:lnTo>
                  <a:lnTo>
                    <a:pt x="580034" y="2447874"/>
                  </a:lnTo>
                  <a:lnTo>
                    <a:pt x="531647" y="2445702"/>
                  </a:lnTo>
                  <a:lnTo>
                    <a:pt x="483247" y="2447874"/>
                  </a:lnTo>
                  <a:lnTo>
                    <a:pt x="436079" y="2454262"/>
                  </a:lnTo>
                  <a:lnTo>
                    <a:pt x="390309" y="2464689"/>
                  </a:lnTo>
                  <a:lnTo>
                    <a:pt x="346138" y="2478963"/>
                  </a:lnTo>
                  <a:lnTo>
                    <a:pt x="303733" y="2496883"/>
                  </a:lnTo>
                  <a:lnTo>
                    <a:pt x="263309" y="2518283"/>
                  </a:lnTo>
                  <a:lnTo>
                    <a:pt x="225044" y="2542959"/>
                  </a:lnTo>
                  <a:lnTo>
                    <a:pt x="189103" y="2570734"/>
                  </a:lnTo>
                  <a:lnTo>
                    <a:pt x="155714" y="2601417"/>
                  </a:lnTo>
                  <a:lnTo>
                    <a:pt x="125031" y="2634805"/>
                  </a:lnTo>
                  <a:lnTo>
                    <a:pt x="97256" y="2670733"/>
                  </a:lnTo>
                  <a:lnTo>
                    <a:pt x="72580" y="2709011"/>
                  </a:lnTo>
                  <a:lnTo>
                    <a:pt x="51181" y="2749435"/>
                  </a:lnTo>
                  <a:lnTo>
                    <a:pt x="33261" y="2791841"/>
                  </a:lnTo>
                  <a:lnTo>
                    <a:pt x="18986" y="2836011"/>
                  </a:lnTo>
                  <a:lnTo>
                    <a:pt x="8559" y="2881782"/>
                  </a:lnTo>
                  <a:lnTo>
                    <a:pt x="2171" y="2928950"/>
                  </a:lnTo>
                  <a:lnTo>
                    <a:pt x="0" y="2977350"/>
                  </a:lnTo>
                  <a:lnTo>
                    <a:pt x="2171" y="3025737"/>
                  </a:lnTo>
                  <a:lnTo>
                    <a:pt x="8559" y="3072904"/>
                  </a:lnTo>
                  <a:lnTo>
                    <a:pt x="18986" y="3118675"/>
                  </a:lnTo>
                  <a:lnTo>
                    <a:pt x="33261" y="3162858"/>
                  </a:lnTo>
                  <a:lnTo>
                    <a:pt x="51181" y="3205251"/>
                  </a:lnTo>
                  <a:lnTo>
                    <a:pt x="72580" y="3245675"/>
                  </a:lnTo>
                  <a:lnTo>
                    <a:pt x="97256" y="3283953"/>
                  </a:lnTo>
                  <a:lnTo>
                    <a:pt x="125031" y="3319881"/>
                  </a:lnTo>
                  <a:lnTo>
                    <a:pt x="155714" y="3353270"/>
                  </a:lnTo>
                  <a:lnTo>
                    <a:pt x="189103" y="3383953"/>
                  </a:lnTo>
                  <a:lnTo>
                    <a:pt x="225044" y="3411728"/>
                  </a:lnTo>
                  <a:lnTo>
                    <a:pt x="263309" y="3436404"/>
                  </a:lnTo>
                  <a:lnTo>
                    <a:pt x="303733" y="3457803"/>
                  </a:lnTo>
                  <a:lnTo>
                    <a:pt x="346138" y="3475723"/>
                  </a:lnTo>
                  <a:lnTo>
                    <a:pt x="390309" y="3489998"/>
                  </a:lnTo>
                  <a:lnTo>
                    <a:pt x="436079" y="3500424"/>
                  </a:lnTo>
                  <a:lnTo>
                    <a:pt x="483247" y="3506813"/>
                  </a:lnTo>
                  <a:lnTo>
                    <a:pt x="531647" y="3508984"/>
                  </a:lnTo>
                  <a:lnTo>
                    <a:pt x="580034" y="3506813"/>
                  </a:lnTo>
                  <a:lnTo>
                    <a:pt x="627202" y="3500424"/>
                  </a:lnTo>
                  <a:lnTo>
                    <a:pt x="672973" y="3489998"/>
                  </a:lnTo>
                  <a:lnTo>
                    <a:pt x="717156" y="3475723"/>
                  </a:lnTo>
                  <a:lnTo>
                    <a:pt x="759548" y="3457803"/>
                  </a:lnTo>
                  <a:lnTo>
                    <a:pt x="799973" y="3436404"/>
                  </a:lnTo>
                  <a:lnTo>
                    <a:pt x="838250" y="3411728"/>
                  </a:lnTo>
                  <a:lnTo>
                    <a:pt x="874179" y="3383953"/>
                  </a:lnTo>
                  <a:lnTo>
                    <a:pt x="907567" y="3353270"/>
                  </a:lnTo>
                  <a:lnTo>
                    <a:pt x="938250" y="3319881"/>
                  </a:lnTo>
                  <a:lnTo>
                    <a:pt x="966025" y="3283953"/>
                  </a:lnTo>
                  <a:lnTo>
                    <a:pt x="990701" y="3245675"/>
                  </a:lnTo>
                  <a:lnTo>
                    <a:pt x="1012101" y="3205251"/>
                  </a:lnTo>
                  <a:lnTo>
                    <a:pt x="1030033" y="3162858"/>
                  </a:lnTo>
                  <a:lnTo>
                    <a:pt x="1044295" y="3118675"/>
                  </a:lnTo>
                  <a:lnTo>
                    <a:pt x="1054722" y="3072904"/>
                  </a:lnTo>
                  <a:lnTo>
                    <a:pt x="1061110" y="3025737"/>
                  </a:lnTo>
                  <a:lnTo>
                    <a:pt x="1063294" y="2977350"/>
                  </a:lnTo>
                  <a:close/>
                </a:path>
                <a:path w="4120515" h="3509009">
                  <a:moveTo>
                    <a:pt x="1063294" y="531647"/>
                  </a:moveTo>
                  <a:lnTo>
                    <a:pt x="1061110" y="483247"/>
                  </a:lnTo>
                  <a:lnTo>
                    <a:pt x="1054722" y="436079"/>
                  </a:lnTo>
                  <a:lnTo>
                    <a:pt x="1044295" y="390309"/>
                  </a:lnTo>
                  <a:lnTo>
                    <a:pt x="1030033" y="346138"/>
                  </a:lnTo>
                  <a:lnTo>
                    <a:pt x="1012101" y="303733"/>
                  </a:lnTo>
                  <a:lnTo>
                    <a:pt x="990701" y="263309"/>
                  </a:lnTo>
                  <a:lnTo>
                    <a:pt x="966025" y="225044"/>
                  </a:lnTo>
                  <a:lnTo>
                    <a:pt x="938250" y="189115"/>
                  </a:lnTo>
                  <a:lnTo>
                    <a:pt x="907567" y="155714"/>
                  </a:lnTo>
                  <a:lnTo>
                    <a:pt x="874179" y="125031"/>
                  </a:lnTo>
                  <a:lnTo>
                    <a:pt x="838250" y="97256"/>
                  </a:lnTo>
                  <a:lnTo>
                    <a:pt x="799973" y="72580"/>
                  </a:lnTo>
                  <a:lnTo>
                    <a:pt x="759548" y="51181"/>
                  </a:lnTo>
                  <a:lnTo>
                    <a:pt x="717156" y="33261"/>
                  </a:lnTo>
                  <a:lnTo>
                    <a:pt x="672973" y="18986"/>
                  </a:lnTo>
                  <a:lnTo>
                    <a:pt x="627202" y="8559"/>
                  </a:lnTo>
                  <a:lnTo>
                    <a:pt x="580034" y="2171"/>
                  </a:lnTo>
                  <a:lnTo>
                    <a:pt x="531647" y="0"/>
                  </a:lnTo>
                  <a:lnTo>
                    <a:pt x="483247" y="2171"/>
                  </a:lnTo>
                  <a:lnTo>
                    <a:pt x="436079" y="8559"/>
                  </a:lnTo>
                  <a:lnTo>
                    <a:pt x="390309" y="18986"/>
                  </a:lnTo>
                  <a:lnTo>
                    <a:pt x="346138" y="33261"/>
                  </a:lnTo>
                  <a:lnTo>
                    <a:pt x="303733" y="51181"/>
                  </a:lnTo>
                  <a:lnTo>
                    <a:pt x="263309" y="72580"/>
                  </a:lnTo>
                  <a:lnTo>
                    <a:pt x="225044" y="97256"/>
                  </a:lnTo>
                  <a:lnTo>
                    <a:pt x="189103" y="125031"/>
                  </a:lnTo>
                  <a:lnTo>
                    <a:pt x="155714" y="155714"/>
                  </a:lnTo>
                  <a:lnTo>
                    <a:pt x="125031" y="189115"/>
                  </a:lnTo>
                  <a:lnTo>
                    <a:pt x="97256" y="225044"/>
                  </a:lnTo>
                  <a:lnTo>
                    <a:pt x="72580" y="263309"/>
                  </a:lnTo>
                  <a:lnTo>
                    <a:pt x="51181" y="303733"/>
                  </a:lnTo>
                  <a:lnTo>
                    <a:pt x="33261" y="346138"/>
                  </a:lnTo>
                  <a:lnTo>
                    <a:pt x="18986" y="390309"/>
                  </a:lnTo>
                  <a:lnTo>
                    <a:pt x="8559" y="436079"/>
                  </a:lnTo>
                  <a:lnTo>
                    <a:pt x="2171" y="483247"/>
                  </a:lnTo>
                  <a:lnTo>
                    <a:pt x="0" y="531647"/>
                  </a:lnTo>
                  <a:lnTo>
                    <a:pt x="2171" y="580034"/>
                  </a:lnTo>
                  <a:lnTo>
                    <a:pt x="8559" y="627202"/>
                  </a:lnTo>
                  <a:lnTo>
                    <a:pt x="18986" y="672973"/>
                  </a:lnTo>
                  <a:lnTo>
                    <a:pt x="33261" y="717156"/>
                  </a:lnTo>
                  <a:lnTo>
                    <a:pt x="51181" y="759548"/>
                  </a:lnTo>
                  <a:lnTo>
                    <a:pt x="72580" y="799973"/>
                  </a:lnTo>
                  <a:lnTo>
                    <a:pt x="97256" y="838250"/>
                  </a:lnTo>
                  <a:lnTo>
                    <a:pt x="125031" y="874179"/>
                  </a:lnTo>
                  <a:lnTo>
                    <a:pt x="155714" y="907580"/>
                  </a:lnTo>
                  <a:lnTo>
                    <a:pt x="189103" y="938250"/>
                  </a:lnTo>
                  <a:lnTo>
                    <a:pt x="225044" y="966025"/>
                  </a:lnTo>
                  <a:lnTo>
                    <a:pt x="263309" y="990701"/>
                  </a:lnTo>
                  <a:lnTo>
                    <a:pt x="303733" y="1012101"/>
                  </a:lnTo>
                  <a:lnTo>
                    <a:pt x="346138" y="1030033"/>
                  </a:lnTo>
                  <a:lnTo>
                    <a:pt x="390309" y="1044295"/>
                  </a:lnTo>
                  <a:lnTo>
                    <a:pt x="436079" y="1054722"/>
                  </a:lnTo>
                  <a:lnTo>
                    <a:pt x="483247" y="1061123"/>
                  </a:lnTo>
                  <a:lnTo>
                    <a:pt x="531647" y="1063294"/>
                  </a:lnTo>
                  <a:lnTo>
                    <a:pt x="580034" y="1061123"/>
                  </a:lnTo>
                  <a:lnTo>
                    <a:pt x="627202" y="1054722"/>
                  </a:lnTo>
                  <a:lnTo>
                    <a:pt x="672973" y="1044295"/>
                  </a:lnTo>
                  <a:lnTo>
                    <a:pt x="717156" y="1030033"/>
                  </a:lnTo>
                  <a:lnTo>
                    <a:pt x="759548" y="1012101"/>
                  </a:lnTo>
                  <a:lnTo>
                    <a:pt x="799973" y="990701"/>
                  </a:lnTo>
                  <a:lnTo>
                    <a:pt x="838250" y="966025"/>
                  </a:lnTo>
                  <a:lnTo>
                    <a:pt x="874179" y="938250"/>
                  </a:lnTo>
                  <a:lnTo>
                    <a:pt x="907567" y="907580"/>
                  </a:lnTo>
                  <a:lnTo>
                    <a:pt x="938250" y="874179"/>
                  </a:lnTo>
                  <a:lnTo>
                    <a:pt x="966025" y="838250"/>
                  </a:lnTo>
                  <a:lnTo>
                    <a:pt x="990701" y="799973"/>
                  </a:lnTo>
                  <a:lnTo>
                    <a:pt x="1012101" y="759548"/>
                  </a:lnTo>
                  <a:lnTo>
                    <a:pt x="1030033" y="717156"/>
                  </a:lnTo>
                  <a:lnTo>
                    <a:pt x="1044295" y="672973"/>
                  </a:lnTo>
                  <a:lnTo>
                    <a:pt x="1054722" y="627202"/>
                  </a:lnTo>
                  <a:lnTo>
                    <a:pt x="1061110" y="580034"/>
                  </a:lnTo>
                  <a:lnTo>
                    <a:pt x="1063294" y="531647"/>
                  </a:lnTo>
                  <a:close/>
                </a:path>
                <a:path w="4120515" h="3509009">
                  <a:moveTo>
                    <a:pt x="4120375" y="1587220"/>
                  </a:moveTo>
                  <a:lnTo>
                    <a:pt x="4114736" y="1538287"/>
                  </a:lnTo>
                  <a:lnTo>
                    <a:pt x="4098683" y="1493367"/>
                  </a:lnTo>
                  <a:lnTo>
                    <a:pt x="4073499" y="1453743"/>
                  </a:lnTo>
                  <a:lnTo>
                    <a:pt x="4040454" y="1420698"/>
                  </a:lnTo>
                  <a:lnTo>
                    <a:pt x="4000830" y="1395514"/>
                  </a:lnTo>
                  <a:lnTo>
                    <a:pt x="3955910" y="1379461"/>
                  </a:lnTo>
                  <a:lnTo>
                    <a:pt x="3906990" y="1373822"/>
                  </a:lnTo>
                  <a:lnTo>
                    <a:pt x="2720657" y="1373822"/>
                  </a:lnTo>
                  <a:lnTo>
                    <a:pt x="2671724" y="1379461"/>
                  </a:lnTo>
                  <a:lnTo>
                    <a:pt x="2626804" y="1395514"/>
                  </a:lnTo>
                  <a:lnTo>
                    <a:pt x="2587193" y="1420698"/>
                  </a:lnTo>
                  <a:lnTo>
                    <a:pt x="2554135" y="1453743"/>
                  </a:lnTo>
                  <a:lnTo>
                    <a:pt x="2528951" y="1493367"/>
                  </a:lnTo>
                  <a:lnTo>
                    <a:pt x="2512898" y="1538287"/>
                  </a:lnTo>
                  <a:lnTo>
                    <a:pt x="2507259" y="1587220"/>
                  </a:lnTo>
                  <a:lnTo>
                    <a:pt x="2512898" y="1636141"/>
                  </a:lnTo>
                  <a:lnTo>
                    <a:pt x="2528951" y="1681060"/>
                  </a:lnTo>
                  <a:lnTo>
                    <a:pt x="2554135" y="1720684"/>
                  </a:lnTo>
                  <a:lnTo>
                    <a:pt x="2587193" y="1753730"/>
                  </a:lnTo>
                  <a:lnTo>
                    <a:pt x="2626804" y="1778914"/>
                  </a:lnTo>
                  <a:lnTo>
                    <a:pt x="2671724" y="1794967"/>
                  </a:lnTo>
                  <a:lnTo>
                    <a:pt x="2720657" y="1800606"/>
                  </a:lnTo>
                  <a:lnTo>
                    <a:pt x="3906990" y="1800606"/>
                  </a:lnTo>
                  <a:lnTo>
                    <a:pt x="3955910" y="1794967"/>
                  </a:lnTo>
                  <a:lnTo>
                    <a:pt x="4000830" y="1778914"/>
                  </a:lnTo>
                  <a:lnTo>
                    <a:pt x="4040454" y="1753730"/>
                  </a:lnTo>
                  <a:lnTo>
                    <a:pt x="4073499" y="1720684"/>
                  </a:lnTo>
                  <a:lnTo>
                    <a:pt x="4098683" y="1681060"/>
                  </a:lnTo>
                  <a:lnTo>
                    <a:pt x="4114736" y="1636141"/>
                  </a:lnTo>
                  <a:lnTo>
                    <a:pt x="4120375" y="1587220"/>
                  </a:lnTo>
                  <a:close/>
                </a:path>
              </a:pathLst>
            </a:custGeom>
            <a:solidFill>
              <a:srgbClr val="F5F0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3413272" y="1315806"/>
              <a:ext cx="3813810" cy="2052320"/>
            </a:xfrm>
            <a:custGeom>
              <a:avLst/>
              <a:gdLst/>
              <a:ahLst/>
              <a:cxnLst/>
              <a:rect l="l" t="t" r="r" b="b"/>
              <a:pathLst>
                <a:path w="3813809" h="2052320">
                  <a:moveTo>
                    <a:pt x="3337527" y="2052269"/>
                  </a:moveTo>
                  <a:lnTo>
                    <a:pt x="476249" y="2052269"/>
                  </a:lnTo>
                  <a:lnTo>
                    <a:pt x="427556" y="2049810"/>
                  </a:lnTo>
                  <a:lnTo>
                    <a:pt x="380269" y="2042593"/>
                  </a:lnTo>
                  <a:lnTo>
                    <a:pt x="334627" y="2030858"/>
                  </a:lnTo>
                  <a:lnTo>
                    <a:pt x="290872" y="2014843"/>
                  </a:lnTo>
                  <a:lnTo>
                    <a:pt x="249241" y="1994788"/>
                  </a:lnTo>
                  <a:lnTo>
                    <a:pt x="209974" y="1970933"/>
                  </a:lnTo>
                  <a:lnTo>
                    <a:pt x="173310" y="1943517"/>
                  </a:lnTo>
                  <a:lnTo>
                    <a:pt x="139490" y="1912779"/>
                  </a:lnTo>
                  <a:lnTo>
                    <a:pt x="108752" y="1878958"/>
                  </a:lnTo>
                  <a:lnTo>
                    <a:pt x="81336" y="1842295"/>
                  </a:lnTo>
                  <a:lnTo>
                    <a:pt x="57480" y="1803028"/>
                  </a:lnTo>
                  <a:lnTo>
                    <a:pt x="37426" y="1761397"/>
                  </a:lnTo>
                  <a:lnTo>
                    <a:pt x="21411" y="1717641"/>
                  </a:lnTo>
                  <a:lnTo>
                    <a:pt x="9675" y="1672000"/>
                  </a:lnTo>
                  <a:lnTo>
                    <a:pt x="2458" y="1624713"/>
                  </a:lnTo>
                  <a:lnTo>
                    <a:pt x="0" y="1576019"/>
                  </a:lnTo>
                  <a:lnTo>
                    <a:pt x="0" y="476249"/>
                  </a:lnTo>
                  <a:lnTo>
                    <a:pt x="2458" y="427556"/>
                  </a:lnTo>
                  <a:lnTo>
                    <a:pt x="9675" y="380269"/>
                  </a:lnTo>
                  <a:lnTo>
                    <a:pt x="21411" y="334627"/>
                  </a:lnTo>
                  <a:lnTo>
                    <a:pt x="37426" y="290872"/>
                  </a:lnTo>
                  <a:lnTo>
                    <a:pt x="57480" y="249240"/>
                  </a:lnTo>
                  <a:lnTo>
                    <a:pt x="81336" y="209974"/>
                  </a:lnTo>
                  <a:lnTo>
                    <a:pt x="108752" y="173310"/>
                  </a:lnTo>
                  <a:lnTo>
                    <a:pt x="139490" y="139490"/>
                  </a:lnTo>
                  <a:lnTo>
                    <a:pt x="173310" y="108752"/>
                  </a:lnTo>
                  <a:lnTo>
                    <a:pt x="209974" y="81336"/>
                  </a:lnTo>
                  <a:lnTo>
                    <a:pt x="249241" y="57480"/>
                  </a:lnTo>
                  <a:lnTo>
                    <a:pt x="290872" y="37426"/>
                  </a:lnTo>
                  <a:lnTo>
                    <a:pt x="334627" y="21411"/>
                  </a:lnTo>
                  <a:lnTo>
                    <a:pt x="380269" y="9675"/>
                  </a:lnTo>
                  <a:lnTo>
                    <a:pt x="427556" y="2458"/>
                  </a:lnTo>
                  <a:lnTo>
                    <a:pt x="476249" y="0"/>
                  </a:lnTo>
                  <a:lnTo>
                    <a:pt x="3337527" y="0"/>
                  </a:lnTo>
                  <a:lnTo>
                    <a:pt x="3386221" y="2458"/>
                  </a:lnTo>
                  <a:lnTo>
                    <a:pt x="3433508" y="9675"/>
                  </a:lnTo>
                  <a:lnTo>
                    <a:pt x="3479149" y="21411"/>
                  </a:lnTo>
                  <a:lnTo>
                    <a:pt x="3522905" y="37426"/>
                  </a:lnTo>
                  <a:lnTo>
                    <a:pt x="3564536" y="57480"/>
                  </a:lnTo>
                  <a:lnTo>
                    <a:pt x="3603803" y="81336"/>
                  </a:lnTo>
                  <a:lnTo>
                    <a:pt x="3640466" y="108752"/>
                  </a:lnTo>
                  <a:lnTo>
                    <a:pt x="3674287" y="139490"/>
                  </a:lnTo>
                  <a:lnTo>
                    <a:pt x="3705025" y="173310"/>
                  </a:lnTo>
                  <a:lnTo>
                    <a:pt x="3732441" y="209974"/>
                  </a:lnTo>
                  <a:lnTo>
                    <a:pt x="3756296" y="249240"/>
                  </a:lnTo>
                  <a:lnTo>
                    <a:pt x="3776351" y="290872"/>
                  </a:lnTo>
                  <a:lnTo>
                    <a:pt x="3792365" y="334627"/>
                  </a:lnTo>
                  <a:lnTo>
                    <a:pt x="3804101" y="380269"/>
                  </a:lnTo>
                  <a:lnTo>
                    <a:pt x="3811318" y="427556"/>
                  </a:lnTo>
                  <a:lnTo>
                    <a:pt x="3813777" y="476249"/>
                  </a:lnTo>
                  <a:lnTo>
                    <a:pt x="3813777" y="1576019"/>
                  </a:lnTo>
                  <a:lnTo>
                    <a:pt x="3811318" y="1624713"/>
                  </a:lnTo>
                  <a:lnTo>
                    <a:pt x="3804101" y="1672000"/>
                  </a:lnTo>
                  <a:lnTo>
                    <a:pt x="3792365" y="1717641"/>
                  </a:lnTo>
                  <a:lnTo>
                    <a:pt x="3776351" y="1761397"/>
                  </a:lnTo>
                  <a:lnTo>
                    <a:pt x="3756296" y="1803028"/>
                  </a:lnTo>
                  <a:lnTo>
                    <a:pt x="3732441" y="1842295"/>
                  </a:lnTo>
                  <a:lnTo>
                    <a:pt x="3705025" y="1878958"/>
                  </a:lnTo>
                  <a:lnTo>
                    <a:pt x="3674287" y="1912779"/>
                  </a:lnTo>
                  <a:lnTo>
                    <a:pt x="3640466" y="1943517"/>
                  </a:lnTo>
                  <a:lnTo>
                    <a:pt x="3603803" y="1970933"/>
                  </a:lnTo>
                  <a:lnTo>
                    <a:pt x="3564536" y="1994788"/>
                  </a:lnTo>
                  <a:lnTo>
                    <a:pt x="3522905" y="2014843"/>
                  </a:lnTo>
                  <a:lnTo>
                    <a:pt x="3479149" y="2030858"/>
                  </a:lnTo>
                  <a:lnTo>
                    <a:pt x="3433508" y="2042593"/>
                  </a:lnTo>
                  <a:lnTo>
                    <a:pt x="3386221" y="2049810"/>
                  </a:lnTo>
                  <a:lnTo>
                    <a:pt x="3337527" y="20522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2881623" y="1783422"/>
              <a:ext cx="4120515" cy="6684645"/>
            </a:xfrm>
            <a:custGeom>
              <a:avLst/>
              <a:gdLst/>
              <a:ahLst/>
              <a:cxnLst/>
              <a:rect l="l" t="t" r="r" b="b"/>
              <a:pathLst>
                <a:path w="4120515" h="6684645">
                  <a:moveTo>
                    <a:pt x="1063294" y="531634"/>
                  </a:moveTo>
                  <a:lnTo>
                    <a:pt x="1061110" y="483247"/>
                  </a:lnTo>
                  <a:lnTo>
                    <a:pt x="1054722" y="436079"/>
                  </a:lnTo>
                  <a:lnTo>
                    <a:pt x="1044295" y="390309"/>
                  </a:lnTo>
                  <a:lnTo>
                    <a:pt x="1030033" y="346125"/>
                  </a:lnTo>
                  <a:lnTo>
                    <a:pt x="1012101" y="303733"/>
                  </a:lnTo>
                  <a:lnTo>
                    <a:pt x="990701" y="263309"/>
                  </a:lnTo>
                  <a:lnTo>
                    <a:pt x="966025" y="225031"/>
                  </a:lnTo>
                  <a:lnTo>
                    <a:pt x="938250" y="189103"/>
                  </a:lnTo>
                  <a:lnTo>
                    <a:pt x="907567" y="155714"/>
                  </a:lnTo>
                  <a:lnTo>
                    <a:pt x="874179" y="125031"/>
                  </a:lnTo>
                  <a:lnTo>
                    <a:pt x="838250" y="97256"/>
                  </a:lnTo>
                  <a:lnTo>
                    <a:pt x="799973" y="72580"/>
                  </a:lnTo>
                  <a:lnTo>
                    <a:pt x="759548" y="51181"/>
                  </a:lnTo>
                  <a:lnTo>
                    <a:pt x="717156" y="33261"/>
                  </a:lnTo>
                  <a:lnTo>
                    <a:pt x="672973" y="18986"/>
                  </a:lnTo>
                  <a:lnTo>
                    <a:pt x="627202" y="8559"/>
                  </a:lnTo>
                  <a:lnTo>
                    <a:pt x="580034" y="2171"/>
                  </a:lnTo>
                  <a:lnTo>
                    <a:pt x="531647" y="0"/>
                  </a:lnTo>
                  <a:lnTo>
                    <a:pt x="483247" y="2171"/>
                  </a:lnTo>
                  <a:lnTo>
                    <a:pt x="436079" y="8559"/>
                  </a:lnTo>
                  <a:lnTo>
                    <a:pt x="390309" y="18986"/>
                  </a:lnTo>
                  <a:lnTo>
                    <a:pt x="346138" y="33261"/>
                  </a:lnTo>
                  <a:lnTo>
                    <a:pt x="303733" y="51181"/>
                  </a:lnTo>
                  <a:lnTo>
                    <a:pt x="263309" y="72580"/>
                  </a:lnTo>
                  <a:lnTo>
                    <a:pt x="225044" y="97256"/>
                  </a:lnTo>
                  <a:lnTo>
                    <a:pt x="189103" y="125031"/>
                  </a:lnTo>
                  <a:lnTo>
                    <a:pt x="155714" y="155714"/>
                  </a:lnTo>
                  <a:lnTo>
                    <a:pt x="125031" y="189103"/>
                  </a:lnTo>
                  <a:lnTo>
                    <a:pt x="97256" y="225031"/>
                  </a:lnTo>
                  <a:lnTo>
                    <a:pt x="72580" y="263309"/>
                  </a:lnTo>
                  <a:lnTo>
                    <a:pt x="51181" y="303733"/>
                  </a:lnTo>
                  <a:lnTo>
                    <a:pt x="33261" y="346125"/>
                  </a:lnTo>
                  <a:lnTo>
                    <a:pt x="18986" y="390309"/>
                  </a:lnTo>
                  <a:lnTo>
                    <a:pt x="8559" y="436079"/>
                  </a:lnTo>
                  <a:lnTo>
                    <a:pt x="2171" y="483247"/>
                  </a:lnTo>
                  <a:lnTo>
                    <a:pt x="0" y="531634"/>
                  </a:lnTo>
                  <a:lnTo>
                    <a:pt x="2171" y="580034"/>
                  </a:lnTo>
                  <a:lnTo>
                    <a:pt x="8559" y="627202"/>
                  </a:lnTo>
                  <a:lnTo>
                    <a:pt x="18986" y="672973"/>
                  </a:lnTo>
                  <a:lnTo>
                    <a:pt x="33261" y="717143"/>
                  </a:lnTo>
                  <a:lnTo>
                    <a:pt x="51181" y="759548"/>
                  </a:lnTo>
                  <a:lnTo>
                    <a:pt x="72580" y="799973"/>
                  </a:lnTo>
                  <a:lnTo>
                    <a:pt x="97256" y="838250"/>
                  </a:lnTo>
                  <a:lnTo>
                    <a:pt x="125031" y="874179"/>
                  </a:lnTo>
                  <a:lnTo>
                    <a:pt x="155714" y="907567"/>
                  </a:lnTo>
                  <a:lnTo>
                    <a:pt x="189103" y="938250"/>
                  </a:lnTo>
                  <a:lnTo>
                    <a:pt x="225044" y="966025"/>
                  </a:lnTo>
                  <a:lnTo>
                    <a:pt x="263309" y="990701"/>
                  </a:lnTo>
                  <a:lnTo>
                    <a:pt x="303733" y="1012101"/>
                  </a:lnTo>
                  <a:lnTo>
                    <a:pt x="346138" y="1030020"/>
                  </a:lnTo>
                  <a:lnTo>
                    <a:pt x="390309" y="1044295"/>
                  </a:lnTo>
                  <a:lnTo>
                    <a:pt x="436079" y="1054722"/>
                  </a:lnTo>
                  <a:lnTo>
                    <a:pt x="483247" y="1061110"/>
                  </a:lnTo>
                  <a:lnTo>
                    <a:pt x="531647" y="1063282"/>
                  </a:lnTo>
                  <a:lnTo>
                    <a:pt x="580034" y="1061110"/>
                  </a:lnTo>
                  <a:lnTo>
                    <a:pt x="627202" y="1054722"/>
                  </a:lnTo>
                  <a:lnTo>
                    <a:pt x="672973" y="1044295"/>
                  </a:lnTo>
                  <a:lnTo>
                    <a:pt x="717156" y="1030020"/>
                  </a:lnTo>
                  <a:lnTo>
                    <a:pt x="759548" y="1012101"/>
                  </a:lnTo>
                  <a:lnTo>
                    <a:pt x="799973" y="990701"/>
                  </a:lnTo>
                  <a:lnTo>
                    <a:pt x="838250" y="966025"/>
                  </a:lnTo>
                  <a:lnTo>
                    <a:pt x="874179" y="938250"/>
                  </a:lnTo>
                  <a:lnTo>
                    <a:pt x="907567" y="907567"/>
                  </a:lnTo>
                  <a:lnTo>
                    <a:pt x="938250" y="874179"/>
                  </a:lnTo>
                  <a:lnTo>
                    <a:pt x="966025" y="838250"/>
                  </a:lnTo>
                  <a:lnTo>
                    <a:pt x="990701" y="799973"/>
                  </a:lnTo>
                  <a:lnTo>
                    <a:pt x="1012101" y="759548"/>
                  </a:lnTo>
                  <a:lnTo>
                    <a:pt x="1030033" y="717143"/>
                  </a:lnTo>
                  <a:lnTo>
                    <a:pt x="1044295" y="672973"/>
                  </a:lnTo>
                  <a:lnTo>
                    <a:pt x="1054722" y="627202"/>
                  </a:lnTo>
                  <a:lnTo>
                    <a:pt x="1061110" y="580034"/>
                  </a:lnTo>
                  <a:lnTo>
                    <a:pt x="1063294" y="531634"/>
                  </a:lnTo>
                  <a:close/>
                </a:path>
                <a:path w="4120515" h="6684645">
                  <a:moveTo>
                    <a:pt x="4120375" y="6470967"/>
                  </a:moveTo>
                  <a:lnTo>
                    <a:pt x="4114736" y="6422034"/>
                  </a:lnTo>
                  <a:lnTo>
                    <a:pt x="4098683" y="6377114"/>
                  </a:lnTo>
                  <a:lnTo>
                    <a:pt x="4073499" y="6337490"/>
                  </a:lnTo>
                  <a:lnTo>
                    <a:pt x="4040454" y="6304445"/>
                  </a:lnTo>
                  <a:lnTo>
                    <a:pt x="4000830" y="6279261"/>
                  </a:lnTo>
                  <a:lnTo>
                    <a:pt x="3955910" y="6263208"/>
                  </a:lnTo>
                  <a:lnTo>
                    <a:pt x="3906990" y="6257569"/>
                  </a:lnTo>
                  <a:lnTo>
                    <a:pt x="2720657" y="6257569"/>
                  </a:lnTo>
                  <a:lnTo>
                    <a:pt x="2671724" y="6263208"/>
                  </a:lnTo>
                  <a:lnTo>
                    <a:pt x="2626804" y="6279261"/>
                  </a:lnTo>
                  <a:lnTo>
                    <a:pt x="2587193" y="6304445"/>
                  </a:lnTo>
                  <a:lnTo>
                    <a:pt x="2554135" y="6337490"/>
                  </a:lnTo>
                  <a:lnTo>
                    <a:pt x="2528951" y="6377114"/>
                  </a:lnTo>
                  <a:lnTo>
                    <a:pt x="2512898" y="6422034"/>
                  </a:lnTo>
                  <a:lnTo>
                    <a:pt x="2507259" y="6470967"/>
                  </a:lnTo>
                  <a:lnTo>
                    <a:pt x="2512898" y="6519888"/>
                  </a:lnTo>
                  <a:lnTo>
                    <a:pt x="2528951" y="6564808"/>
                  </a:lnTo>
                  <a:lnTo>
                    <a:pt x="2554135" y="6604432"/>
                  </a:lnTo>
                  <a:lnTo>
                    <a:pt x="2587193" y="6637477"/>
                  </a:lnTo>
                  <a:lnTo>
                    <a:pt x="2626804" y="6662661"/>
                  </a:lnTo>
                  <a:lnTo>
                    <a:pt x="2671724" y="6678714"/>
                  </a:lnTo>
                  <a:lnTo>
                    <a:pt x="2720657" y="6684353"/>
                  </a:lnTo>
                  <a:lnTo>
                    <a:pt x="3906990" y="6684353"/>
                  </a:lnTo>
                  <a:lnTo>
                    <a:pt x="3955910" y="6678714"/>
                  </a:lnTo>
                  <a:lnTo>
                    <a:pt x="4000830" y="6662661"/>
                  </a:lnTo>
                  <a:lnTo>
                    <a:pt x="4040454" y="6637477"/>
                  </a:lnTo>
                  <a:lnTo>
                    <a:pt x="4073499" y="6604432"/>
                  </a:lnTo>
                  <a:lnTo>
                    <a:pt x="4098683" y="6564808"/>
                  </a:lnTo>
                  <a:lnTo>
                    <a:pt x="4114736" y="6519888"/>
                  </a:lnTo>
                  <a:lnTo>
                    <a:pt x="4120375" y="6470967"/>
                  </a:lnTo>
                  <a:close/>
                </a:path>
                <a:path w="4120515" h="6684645">
                  <a:moveTo>
                    <a:pt x="4120375" y="1584655"/>
                  </a:moveTo>
                  <a:lnTo>
                    <a:pt x="4114736" y="1535734"/>
                  </a:lnTo>
                  <a:lnTo>
                    <a:pt x="4098683" y="1490814"/>
                  </a:lnTo>
                  <a:lnTo>
                    <a:pt x="4073499" y="1451190"/>
                  </a:lnTo>
                  <a:lnTo>
                    <a:pt x="4040454" y="1418145"/>
                  </a:lnTo>
                  <a:lnTo>
                    <a:pt x="4000830" y="1392961"/>
                  </a:lnTo>
                  <a:lnTo>
                    <a:pt x="3955910" y="1376908"/>
                  </a:lnTo>
                  <a:lnTo>
                    <a:pt x="3906990" y="1371269"/>
                  </a:lnTo>
                  <a:lnTo>
                    <a:pt x="2720657" y="1371269"/>
                  </a:lnTo>
                  <a:lnTo>
                    <a:pt x="2671724" y="1376908"/>
                  </a:lnTo>
                  <a:lnTo>
                    <a:pt x="2626804" y="1392961"/>
                  </a:lnTo>
                  <a:lnTo>
                    <a:pt x="2587193" y="1418145"/>
                  </a:lnTo>
                  <a:lnTo>
                    <a:pt x="2554135" y="1451190"/>
                  </a:lnTo>
                  <a:lnTo>
                    <a:pt x="2528951" y="1490814"/>
                  </a:lnTo>
                  <a:lnTo>
                    <a:pt x="2512898" y="1535734"/>
                  </a:lnTo>
                  <a:lnTo>
                    <a:pt x="2507259" y="1584655"/>
                  </a:lnTo>
                  <a:lnTo>
                    <a:pt x="2512898" y="1633588"/>
                  </a:lnTo>
                  <a:lnTo>
                    <a:pt x="2528951" y="1678508"/>
                  </a:lnTo>
                  <a:lnTo>
                    <a:pt x="2554135" y="1718132"/>
                  </a:lnTo>
                  <a:lnTo>
                    <a:pt x="2587193" y="1751177"/>
                  </a:lnTo>
                  <a:lnTo>
                    <a:pt x="2626804" y="1776361"/>
                  </a:lnTo>
                  <a:lnTo>
                    <a:pt x="2671724" y="1792414"/>
                  </a:lnTo>
                  <a:lnTo>
                    <a:pt x="2720657" y="1798053"/>
                  </a:lnTo>
                  <a:lnTo>
                    <a:pt x="3906990" y="1798053"/>
                  </a:lnTo>
                  <a:lnTo>
                    <a:pt x="3955910" y="1792414"/>
                  </a:lnTo>
                  <a:lnTo>
                    <a:pt x="4000830" y="1776361"/>
                  </a:lnTo>
                  <a:lnTo>
                    <a:pt x="4040454" y="1751177"/>
                  </a:lnTo>
                  <a:lnTo>
                    <a:pt x="4073499" y="1718132"/>
                  </a:lnTo>
                  <a:lnTo>
                    <a:pt x="4098683" y="1678508"/>
                  </a:lnTo>
                  <a:lnTo>
                    <a:pt x="4114736" y="1633588"/>
                  </a:lnTo>
                  <a:lnTo>
                    <a:pt x="4120375" y="1584655"/>
                  </a:lnTo>
                  <a:close/>
                </a:path>
              </a:pathLst>
            </a:custGeom>
            <a:solidFill>
              <a:srgbClr val="F5F0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11281" y="1913066"/>
              <a:ext cx="803982" cy="80398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70211" y="3255407"/>
              <a:ext cx="216573" cy="20642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70211" y="5708016"/>
              <a:ext cx="216573" cy="20642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70211" y="8151166"/>
              <a:ext cx="216573" cy="20642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28685" y="3255407"/>
              <a:ext cx="216573" cy="20642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28685" y="5708016"/>
              <a:ext cx="216573" cy="20642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28685" y="8151166"/>
              <a:ext cx="216573" cy="20642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87161" y="3255407"/>
              <a:ext cx="216573" cy="20642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87161" y="5708016"/>
              <a:ext cx="216573" cy="20642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87161" y="8151166"/>
              <a:ext cx="216573" cy="20642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45636" y="3255407"/>
              <a:ext cx="216573" cy="20642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45636" y="5708016"/>
              <a:ext cx="216573" cy="20642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45636" y="8151166"/>
              <a:ext cx="216573" cy="20642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4109" y="3255407"/>
              <a:ext cx="216573" cy="20642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4109" y="5708016"/>
              <a:ext cx="216573" cy="20642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4109" y="8151166"/>
              <a:ext cx="216573" cy="20642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34054" y="1477180"/>
              <a:ext cx="142874" cy="14249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34702" y="6357789"/>
              <a:ext cx="142974" cy="14253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34702" y="3945813"/>
              <a:ext cx="142974" cy="142534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14064400" y="3835990"/>
            <a:ext cx="3006725" cy="15817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10"/>
              </a:spcBef>
            </a:pPr>
            <a:r>
              <a:rPr dirty="0" sz="1850" spc="125" b="1">
                <a:latin typeface="Arial"/>
                <a:cs typeface="Arial"/>
              </a:rPr>
              <a:t>bm****</a:t>
            </a: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47700"/>
              </a:lnSpc>
              <a:spcBef>
                <a:spcPts val="270"/>
              </a:spcBef>
            </a:pPr>
            <a:r>
              <a:rPr dirty="0" sz="1100">
                <a:latin typeface="Arial"/>
                <a:cs typeface="Arial"/>
              </a:rPr>
              <a:t>This</a:t>
            </a:r>
            <a:r>
              <a:rPr dirty="0" sz="1100" spc="7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is</a:t>
            </a:r>
            <a:r>
              <a:rPr dirty="0" sz="1100" spc="7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8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baby</a:t>
            </a:r>
            <a:r>
              <a:rPr dirty="0" sz="1100" spc="7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carrier</a:t>
            </a:r>
            <a:r>
              <a:rPr dirty="0" sz="1100" spc="80">
                <a:latin typeface="Arial"/>
                <a:cs typeface="Arial"/>
              </a:rPr>
              <a:t> </a:t>
            </a:r>
            <a:r>
              <a:rPr dirty="0" sz="1100" spc="55">
                <a:latin typeface="Arial"/>
                <a:cs typeface="Arial"/>
              </a:rPr>
              <a:t>that</a:t>
            </a:r>
            <a:r>
              <a:rPr dirty="0" sz="1100" spc="7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is</a:t>
            </a:r>
            <a:r>
              <a:rPr dirty="0" sz="1100" spc="7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comfortable</a:t>
            </a:r>
            <a:r>
              <a:rPr dirty="0" sz="1100" spc="80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for </a:t>
            </a:r>
            <a:r>
              <a:rPr dirty="0" sz="1100" spc="55">
                <a:latin typeface="Arial"/>
                <a:cs typeface="Arial"/>
              </a:rPr>
              <a:t>both</a:t>
            </a:r>
            <a:r>
              <a:rPr dirty="0" sz="1100" spc="9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9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baby</a:t>
            </a:r>
            <a:r>
              <a:rPr dirty="0" sz="1100" spc="9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and</a:t>
            </a:r>
            <a:r>
              <a:rPr dirty="0" sz="1100" spc="9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9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parents!</a:t>
            </a:r>
            <a:r>
              <a:rPr dirty="0" sz="1100" spc="9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</a:t>
            </a:r>
            <a:r>
              <a:rPr dirty="0" sz="1100" spc="9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bought</a:t>
            </a:r>
            <a:r>
              <a:rPr dirty="0" sz="1100" spc="95">
                <a:latin typeface="Arial"/>
                <a:cs typeface="Arial"/>
              </a:rPr>
              <a:t> </a:t>
            </a:r>
            <a:r>
              <a:rPr dirty="0" sz="1100" spc="40">
                <a:latin typeface="Arial"/>
                <a:cs typeface="Arial"/>
              </a:rPr>
              <a:t>it </a:t>
            </a:r>
            <a:r>
              <a:rPr dirty="0" sz="1100">
                <a:latin typeface="Arial"/>
                <a:cs typeface="Arial"/>
              </a:rPr>
              <a:t>because</a:t>
            </a:r>
            <a:r>
              <a:rPr dirty="0" sz="1100" spc="75">
                <a:latin typeface="Arial"/>
                <a:cs typeface="Arial"/>
              </a:rPr>
              <a:t> </a:t>
            </a:r>
            <a:r>
              <a:rPr dirty="0" sz="1100" spc="55">
                <a:latin typeface="Arial"/>
                <a:cs typeface="Arial"/>
              </a:rPr>
              <a:t>my</a:t>
            </a:r>
            <a:r>
              <a:rPr dirty="0" sz="1100" spc="7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baby</a:t>
            </a:r>
            <a:r>
              <a:rPr dirty="0" sz="1100" spc="7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developed</a:t>
            </a:r>
            <a:r>
              <a:rPr dirty="0" sz="1100" spc="7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7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rash</a:t>
            </a:r>
            <a:r>
              <a:rPr dirty="0" sz="1100" spc="7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on</a:t>
            </a:r>
            <a:r>
              <a:rPr dirty="0" sz="1100" spc="7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the </a:t>
            </a:r>
            <a:r>
              <a:rPr dirty="0" sz="1100" spc="70">
                <a:latin typeface="Arial"/>
                <a:cs typeface="Arial"/>
              </a:rPr>
              <a:t>bottom</a:t>
            </a:r>
            <a:r>
              <a:rPr dirty="0" sz="1100" spc="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while</a:t>
            </a:r>
            <a:r>
              <a:rPr dirty="0" sz="1100" spc="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using</a:t>
            </a:r>
            <a:r>
              <a:rPr dirty="0" sz="1100" spc="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hip</a:t>
            </a:r>
            <a:r>
              <a:rPr dirty="0" sz="1100" spc="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seat</a:t>
            </a:r>
            <a:r>
              <a:rPr dirty="0" sz="1100" spc="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carrier.</a:t>
            </a:r>
            <a:r>
              <a:rPr dirty="0" sz="1100" spc="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</a:t>
            </a:r>
            <a:r>
              <a:rPr dirty="0" sz="1100" spc="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wish</a:t>
            </a:r>
            <a:r>
              <a:rPr dirty="0" sz="1100" spc="35">
                <a:latin typeface="Arial"/>
                <a:cs typeface="Arial"/>
              </a:rPr>
              <a:t> </a:t>
            </a:r>
            <a:r>
              <a:rPr dirty="0" sz="1100" spc="-50">
                <a:latin typeface="Arial"/>
                <a:cs typeface="Arial"/>
              </a:rPr>
              <a:t>I </a:t>
            </a:r>
            <a:r>
              <a:rPr dirty="0" sz="1100">
                <a:latin typeface="Arial"/>
                <a:cs typeface="Arial"/>
              </a:rPr>
              <a:t>had</a:t>
            </a:r>
            <a:r>
              <a:rPr dirty="0" sz="1100" spc="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known</a:t>
            </a:r>
            <a:r>
              <a:rPr dirty="0" sz="1100" spc="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about</a:t>
            </a:r>
            <a:r>
              <a:rPr dirty="0" sz="1100" spc="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this</a:t>
            </a:r>
            <a:r>
              <a:rPr dirty="0" sz="1100" spc="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sooner.</a:t>
            </a:r>
            <a:r>
              <a:rPr dirty="0" sz="1100" spc="4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I’ll</a:t>
            </a:r>
            <a:r>
              <a:rPr dirty="0" sz="1100" spc="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use</a:t>
            </a:r>
            <a:r>
              <a:rPr dirty="0" sz="1100" spc="45">
                <a:latin typeface="Arial"/>
                <a:cs typeface="Arial"/>
              </a:rPr>
              <a:t> </a:t>
            </a:r>
            <a:r>
              <a:rPr dirty="0" sz="1100" spc="65">
                <a:latin typeface="Arial"/>
                <a:cs typeface="Arial"/>
              </a:rPr>
              <a:t>it</a:t>
            </a:r>
            <a:r>
              <a:rPr dirty="0" sz="1100" spc="4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well!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2979013" y="1880799"/>
            <a:ext cx="868680" cy="5720715"/>
            <a:chOff x="12979013" y="1880799"/>
            <a:chExt cx="868680" cy="5720715"/>
          </a:xfrm>
        </p:grpSpPr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11280" y="6792301"/>
              <a:ext cx="803982" cy="80890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03068" y="4336050"/>
              <a:ext cx="820409" cy="82159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79013" y="1880799"/>
              <a:ext cx="868516" cy="868513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14112057" y="1378434"/>
            <a:ext cx="2972435" cy="189039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50" spc="95" b="1">
                <a:latin typeface="Arial"/>
                <a:cs typeface="Arial"/>
              </a:rPr>
              <a:t>kinm***</a:t>
            </a:r>
            <a:endParaRPr sz="1850">
              <a:latin typeface="Arial"/>
              <a:cs typeface="Arial"/>
            </a:endParaRPr>
          </a:p>
          <a:p>
            <a:pPr marL="12700" marR="5080">
              <a:lnSpc>
                <a:spcPts val="1130"/>
              </a:lnSpc>
              <a:spcBef>
                <a:spcPts val="1200"/>
              </a:spcBef>
            </a:pPr>
            <a:r>
              <a:rPr dirty="0" sz="1100">
                <a:latin typeface="Arial"/>
                <a:cs typeface="Arial"/>
              </a:rPr>
              <a:t>My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baby</a:t>
            </a:r>
            <a:r>
              <a:rPr dirty="0" sz="1100" spc="-120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seems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comfortable</a:t>
            </a:r>
            <a:r>
              <a:rPr dirty="0" sz="1100" spc="-120">
                <a:latin typeface="Arial"/>
                <a:cs typeface="Arial"/>
              </a:rPr>
              <a:t> </a:t>
            </a:r>
            <a:r>
              <a:rPr dirty="0" sz="1100" spc="-30">
                <a:latin typeface="Arial"/>
                <a:cs typeface="Arial"/>
              </a:rPr>
              <a:t>and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50">
                <a:latin typeface="Arial"/>
                <a:cs typeface="Arial"/>
              </a:rPr>
              <a:t>sleeps</a:t>
            </a:r>
            <a:r>
              <a:rPr dirty="0" sz="1100" spc="-120">
                <a:latin typeface="Arial"/>
                <a:cs typeface="Arial"/>
              </a:rPr>
              <a:t> </a:t>
            </a:r>
            <a:r>
              <a:rPr dirty="0" sz="1100" spc="-65">
                <a:latin typeface="Arial"/>
                <a:cs typeface="Arial"/>
              </a:rPr>
              <a:t>well!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And </a:t>
            </a:r>
            <a:r>
              <a:rPr dirty="0" sz="1100" spc="-45">
                <a:latin typeface="Arial"/>
                <a:cs typeface="Arial"/>
              </a:rPr>
              <a:t>when</a:t>
            </a:r>
            <a:r>
              <a:rPr dirty="0" sz="1100" spc="-114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I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-30">
                <a:latin typeface="Arial"/>
                <a:cs typeface="Arial"/>
              </a:rPr>
              <a:t>need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to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put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my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baby</a:t>
            </a:r>
            <a:r>
              <a:rPr dirty="0" sz="1100" spc="-114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down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-55">
                <a:latin typeface="Arial"/>
                <a:cs typeface="Arial"/>
              </a:rPr>
              <a:t>while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-70">
                <a:latin typeface="Arial"/>
                <a:cs typeface="Arial"/>
              </a:rPr>
              <a:t>sleeping,</a:t>
            </a:r>
            <a:r>
              <a:rPr dirty="0" sz="1100" spc="-11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it's </a:t>
            </a:r>
            <a:r>
              <a:rPr dirty="0" sz="1100" spc="-25">
                <a:latin typeface="Arial"/>
                <a:cs typeface="Arial"/>
              </a:rPr>
              <a:t>so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convenient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to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just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50">
                <a:latin typeface="Arial"/>
                <a:cs typeface="Arial"/>
              </a:rPr>
              <a:t>unzip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30">
                <a:latin typeface="Arial"/>
                <a:cs typeface="Arial"/>
              </a:rPr>
              <a:t>and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30">
                <a:latin typeface="Arial"/>
                <a:cs typeface="Arial"/>
              </a:rPr>
              <a:t>take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12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baby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out.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010"/>
              </a:lnSpc>
            </a:pPr>
            <a:r>
              <a:rPr dirty="0" sz="1100" spc="-20">
                <a:latin typeface="Arial"/>
                <a:cs typeface="Arial"/>
              </a:rPr>
              <a:t>With</a:t>
            </a:r>
            <a:r>
              <a:rPr dirty="0" sz="1100" spc="-1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114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previous</a:t>
            </a:r>
            <a:r>
              <a:rPr dirty="0" sz="1100" spc="-114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baby</a:t>
            </a:r>
            <a:r>
              <a:rPr dirty="0" sz="1100" spc="-114">
                <a:latin typeface="Arial"/>
                <a:cs typeface="Arial"/>
              </a:rPr>
              <a:t> </a:t>
            </a:r>
            <a:r>
              <a:rPr dirty="0" sz="1100" spc="-60">
                <a:latin typeface="Arial"/>
                <a:cs typeface="Arial"/>
              </a:rPr>
              <a:t>carriers,</a:t>
            </a:r>
            <a:r>
              <a:rPr dirty="0" sz="1100" spc="-114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I</a:t>
            </a:r>
            <a:r>
              <a:rPr dirty="0" sz="1100" spc="-114">
                <a:latin typeface="Arial"/>
                <a:cs typeface="Arial"/>
              </a:rPr>
              <a:t> </a:t>
            </a:r>
            <a:r>
              <a:rPr dirty="0" sz="1100" spc="-30">
                <a:latin typeface="Arial"/>
                <a:cs typeface="Arial"/>
              </a:rPr>
              <a:t>had</a:t>
            </a:r>
            <a:r>
              <a:rPr dirty="0" sz="1100" spc="-114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to</a:t>
            </a:r>
            <a:r>
              <a:rPr dirty="0" sz="1100" spc="-12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struggle</a:t>
            </a:r>
            <a:endParaRPr sz="1100">
              <a:latin typeface="Arial"/>
              <a:cs typeface="Arial"/>
            </a:endParaRPr>
          </a:p>
          <a:p>
            <a:pPr marL="12700" marR="71755">
              <a:lnSpc>
                <a:spcPts val="1130"/>
              </a:lnSpc>
              <a:spcBef>
                <a:spcPts val="100"/>
              </a:spcBef>
            </a:pPr>
            <a:r>
              <a:rPr dirty="0" sz="1100" spc="-10">
                <a:latin typeface="Arial"/>
                <a:cs typeface="Arial"/>
              </a:rPr>
              <a:t>with</a:t>
            </a:r>
            <a:r>
              <a:rPr dirty="0" sz="1100" spc="-135">
                <a:latin typeface="Arial"/>
                <a:cs typeface="Arial"/>
              </a:rPr>
              <a:t> </a:t>
            </a:r>
            <a:r>
              <a:rPr dirty="0" sz="1100" spc="-50">
                <a:latin typeface="Arial"/>
                <a:cs typeface="Arial"/>
              </a:rPr>
              <a:t>unbuckling</a:t>
            </a:r>
            <a:r>
              <a:rPr dirty="0" sz="1100" spc="-1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130">
                <a:latin typeface="Arial"/>
                <a:cs typeface="Arial"/>
              </a:rPr>
              <a:t> </a:t>
            </a:r>
            <a:r>
              <a:rPr dirty="0" sz="1100" spc="-30">
                <a:latin typeface="Arial"/>
                <a:cs typeface="Arial"/>
              </a:rPr>
              <a:t>straps</a:t>
            </a:r>
            <a:r>
              <a:rPr dirty="0" sz="1100" spc="-13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on</a:t>
            </a:r>
            <a:r>
              <a:rPr dirty="0" sz="1100" spc="-1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130">
                <a:latin typeface="Arial"/>
                <a:cs typeface="Arial"/>
              </a:rPr>
              <a:t> </a:t>
            </a:r>
            <a:r>
              <a:rPr dirty="0" sz="1100" spc="-85">
                <a:latin typeface="Arial"/>
                <a:cs typeface="Arial"/>
              </a:rPr>
              <a:t>back...</a:t>
            </a:r>
            <a:r>
              <a:rPr dirty="0" sz="1100" spc="-130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I</a:t>
            </a:r>
            <a:r>
              <a:rPr dirty="0" sz="1100" spc="-13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managed </a:t>
            </a:r>
            <a:r>
              <a:rPr dirty="0" sz="1100">
                <a:latin typeface="Arial"/>
                <a:cs typeface="Arial"/>
              </a:rPr>
              <a:t>to</a:t>
            </a:r>
            <a:r>
              <a:rPr dirty="0" sz="1100" spc="-120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lay</a:t>
            </a:r>
            <a:r>
              <a:rPr dirty="0" sz="1100" spc="-114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my</a:t>
            </a:r>
            <a:r>
              <a:rPr dirty="0" sz="1100" spc="-12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baby</a:t>
            </a:r>
            <a:r>
              <a:rPr dirty="0" sz="1100" spc="-114">
                <a:latin typeface="Arial"/>
                <a:cs typeface="Arial"/>
              </a:rPr>
              <a:t> </a:t>
            </a:r>
            <a:r>
              <a:rPr dirty="0" sz="1100" spc="-55">
                <a:latin typeface="Arial"/>
                <a:cs typeface="Arial"/>
              </a:rPr>
              <a:t>down,</a:t>
            </a:r>
            <a:r>
              <a:rPr dirty="0" sz="1100" spc="-1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but</a:t>
            </a:r>
            <a:r>
              <a:rPr dirty="0" sz="1100" spc="-114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120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sound</a:t>
            </a:r>
            <a:r>
              <a:rPr dirty="0" sz="1100" spc="-114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-1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114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Velcro </a:t>
            </a:r>
            <a:r>
              <a:rPr dirty="0" sz="1100" spc="-35">
                <a:latin typeface="Arial"/>
                <a:cs typeface="Arial"/>
              </a:rPr>
              <a:t>would</a:t>
            </a:r>
            <a:r>
              <a:rPr dirty="0" sz="1100" spc="-135">
                <a:latin typeface="Arial"/>
                <a:cs typeface="Arial"/>
              </a:rPr>
              <a:t> </a:t>
            </a:r>
            <a:r>
              <a:rPr dirty="0" sz="1100" spc="-55">
                <a:latin typeface="Arial"/>
                <a:cs typeface="Arial"/>
              </a:rPr>
              <a:t>wake</a:t>
            </a:r>
            <a:r>
              <a:rPr dirty="0" sz="1100" spc="-1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them</a:t>
            </a:r>
            <a:r>
              <a:rPr dirty="0" sz="1100" spc="-135">
                <a:latin typeface="Arial"/>
                <a:cs typeface="Arial"/>
              </a:rPr>
              <a:t> </a:t>
            </a:r>
            <a:r>
              <a:rPr dirty="0" sz="1100" spc="-35">
                <a:latin typeface="Arial"/>
                <a:cs typeface="Arial"/>
              </a:rPr>
              <a:t>up!</a:t>
            </a:r>
            <a:r>
              <a:rPr dirty="0" sz="1100" spc="-130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I</a:t>
            </a:r>
            <a:r>
              <a:rPr dirty="0" sz="1100" spc="-135">
                <a:latin typeface="Arial"/>
                <a:cs typeface="Arial"/>
              </a:rPr>
              <a:t> </a:t>
            </a:r>
            <a:r>
              <a:rPr dirty="0" sz="1100" spc="-40">
                <a:latin typeface="Arial"/>
                <a:cs typeface="Arial"/>
              </a:rPr>
              <a:t>still</a:t>
            </a:r>
            <a:r>
              <a:rPr dirty="0" sz="1100" spc="-135">
                <a:latin typeface="Arial"/>
                <a:cs typeface="Arial"/>
              </a:rPr>
              <a:t> </a:t>
            </a:r>
            <a:r>
              <a:rPr dirty="0" sz="1100" spc="-55">
                <a:latin typeface="Arial"/>
                <a:cs typeface="Arial"/>
              </a:rPr>
              <a:t>have</a:t>
            </a:r>
            <a:r>
              <a:rPr dirty="0" sz="1100" spc="-1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13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hip</a:t>
            </a:r>
            <a:r>
              <a:rPr dirty="0" sz="1100" spc="-135">
                <a:latin typeface="Arial"/>
                <a:cs typeface="Arial"/>
              </a:rPr>
              <a:t> </a:t>
            </a:r>
            <a:r>
              <a:rPr dirty="0" sz="1100" spc="-30">
                <a:latin typeface="Arial"/>
                <a:cs typeface="Arial"/>
              </a:rPr>
              <a:t>seat</a:t>
            </a:r>
            <a:r>
              <a:rPr dirty="0" sz="1100" spc="-13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baby </a:t>
            </a:r>
            <a:r>
              <a:rPr dirty="0" sz="1100" spc="-40">
                <a:latin typeface="Arial"/>
                <a:cs typeface="Arial"/>
              </a:rPr>
              <a:t>carrier</a:t>
            </a:r>
            <a:r>
              <a:rPr dirty="0" sz="1100" spc="-130">
                <a:latin typeface="Arial"/>
                <a:cs typeface="Arial"/>
              </a:rPr>
              <a:t> </a:t>
            </a:r>
            <a:r>
              <a:rPr dirty="0" sz="1100" spc="-30">
                <a:latin typeface="Arial"/>
                <a:cs typeface="Arial"/>
              </a:rPr>
              <a:t>and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60">
                <a:latin typeface="Arial"/>
                <a:cs typeface="Arial"/>
              </a:rPr>
              <a:t>sling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40">
                <a:latin typeface="Arial"/>
                <a:cs typeface="Arial"/>
              </a:rPr>
              <a:t>carrier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from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when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I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30">
                <a:latin typeface="Arial"/>
                <a:cs typeface="Arial"/>
              </a:rPr>
              <a:t>had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my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first </a:t>
            </a:r>
            <a:r>
              <a:rPr dirty="0" sz="1100" spc="-55">
                <a:latin typeface="Arial"/>
                <a:cs typeface="Arial"/>
              </a:rPr>
              <a:t>child,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but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for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70">
                <a:latin typeface="Arial"/>
                <a:cs typeface="Arial"/>
              </a:rPr>
              <a:t>now,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I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30">
                <a:latin typeface="Arial"/>
                <a:cs typeface="Arial"/>
              </a:rPr>
              <a:t>think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85">
                <a:latin typeface="Arial"/>
                <a:cs typeface="Arial"/>
              </a:rPr>
              <a:t>I'll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be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50">
                <a:latin typeface="Arial"/>
                <a:cs typeface="Arial"/>
              </a:rPr>
              <a:t>reaching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for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vest-</a:t>
            </a:r>
            <a:r>
              <a:rPr dirty="0" sz="1100">
                <a:latin typeface="Arial"/>
                <a:cs typeface="Arial"/>
              </a:rPr>
              <a:t>type</a:t>
            </a:r>
            <a:r>
              <a:rPr dirty="0" sz="1100" spc="-12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baby</a:t>
            </a:r>
            <a:r>
              <a:rPr dirty="0" sz="1100" spc="-120">
                <a:latin typeface="Arial"/>
                <a:cs typeface="Arial"/>
              </a:rPr>
              <a:t> </a:t>
            </a:r>
            <a:r>
              <a:rPr dirty="0" sz="1100" spc="-40">
                <a:latin typeface="Arial"/>
                <a:cs typeface="Arial"/>
              </a:rPr>
              <a:t>carrier</a:t>
            </a:r>
            <a:r>
              <a:rPr dirty="0" sz="1100" spc="-1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12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most!</a:t>
            </a:r>
            <a:endParaRPr sz="11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4112057" y="6186909"/>
            <a:ext cx="3056890" cy="1649095"/>
          </a:xfrm>
          <a:prstGeom prst="rect">
            <a:avLst/>
          </a:prstGeom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1850" spc="80" b="1">
                <a:latin typeface="Arial"/>
                <a:cs typeface="Arial"/>
              </a:rPr>
              <a:t>khj1******</a:t>
            </a: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13599"/>
              </a:lnSpc>
              <a:spcBef>
                <a:spcPts val="459"/>
              </a:spcBef>
            </a:pPr>
            <a:r>
              <a:rPr dirty="0" sz="1100" spc="20">
                <a:latin typeface="Arial"/>
                <a:cs typeface="Arial"/>
              </a:rPr>
              <a:t>My</a:t>
            </a:r>
            <a:r>
              <a:rPr dirty="0" sz="1100" spc="40">
                <a:latin typeface="Arial"/>
                <a:cs typeface="Arial"/>
              </a:rPr>
              <a:t> </a:t>
            </a:r>
            <a:r>
              <a:rPr dirty="0" sz="1100" spc="20">
                <a:latin typeface="Arial"/>
                <a:cs typeface="Arial"/>
              </a:rPr>
              <a:t>husband</a:t>
            </a:r>
            <a:r>
              <a:rPr dirty="0" sz="1100" spc="45">
                <a:latin typeface="Arial"/>
                <a:cs typeface="Arial"/>
              </a:rPr>
              <a:t> </a:t>
            </a:r>
            <a:r>
              <a:rPr dirty="0" sz="1100" spc="20">
                <a:latin typeface="Arial"/>
                <a:cs typeface="Arial"/>
              </a:rPr>
              <a:t>strongly</a:t>
            </a:r>
            <a:r>
              <a:rPr dirty="0" sz="1100" spc="45">
                <a:latin typeface="Arial"/>
                <a:cs typeface="Arial"/>
              </a:rPr>
              <a:t> </a:t>
            </a:r>
            <a:r>
              <a:rPr dirty="0" sz="1100" spc="20">
                <a:latin typeface="Arial"/>
                <a:cs typeface="Arial"/>
              </a:rPr>
              <a:t>recommended</a:t>
            </a:r>
            <a:r>
              <a:rPr dirty="0" sz="1100" spc="45">
                <a:latin typeface="Arial"/>
                <a:cs typeface="Arial"/>
              </a:rPr>
              <a:t> </a:t>
            </a:r>
            <a:r>
              <a:rPr dirty="0" sz="1100" spc="55">
                <a:latin typeface="Arial"/>
                <a:cs typeface="Arial"/>
              </a:rPr>
              <a:t>that</a:t>
            </a:r>
            <a:r>
              <a:rPr dirty="0" sz="1100" spc="45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we</a:t>
            </a:r>
            <a:r>
              <a:rPr dirty="0" sz="1100" spc="50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get</a:t>
            </a:r>
            <a:r>
              <a:rPr dirty="0" sz="1100" spc="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this,</a:t>
            </a:r>
            <a:r>
              <a:rPr dirty="0" sz="1100" spc="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so</a:t>
            </a:r>
            <a:r>
              <a:rPr dirty="0" sz="1100" spc="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</a:t>
            </a:r>
            <a:r>
              <a:rPr dirty="0" sz="1100" spc="5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bought</a:t>
            </a:r>
            <a:r>
              <a:rPr dirty="0" sz="1100" spc="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it.</a:t>
            </a:r>
            <a:r>
              <a:rPr dirty="0" sz="1100" spc="50">
                <a:latin typeface="Arial"/>
                <a:cs typeface="Arial"/>
              </a:rPr>
              <a:t> </a:t>
            </a:r>
            <a:r>
              <a:rPr dirty="0" sz="1100" spc="-45">
                <a:latin typeface="Arial"/>
                <a:cs typeface="Arial"/>
              </a:rPr>
              <a:t>Haha,</a:t>
            </a:r>
            <a:r>
              <a:rPr dirty="0" sz="1100" spc="50">
                <a:latin typeface="Arial"/>
                <a:cs typeface="Arial"/>
              </a:rPr>
              <a:t> </a:t>
            </a:r>
            <a:r>
              <a:rPr dirty="0" sz="1100" spc="55">
                <a:latin typeface="Arial"/>
                <a:cs typeface="Arial"/>
              </a:rPr>
              <a:t>my </a:t>
            </a:r>
            <a:r>
              <a:rPr dirty="0" sz="1100">
                <a:latin typeface="Arial"/>
                <a:cs typeface="Arial"/>
              </a:rPr>
              <a:t>baby</a:t>
            </a:r>
            <a:r>
              <a:rPr dirty="0" sz="1100" spc="5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quickly </a:t>
            </a:r>
            <a:r>
              <a:rPr dirty="0" sz="1100">
                <a:latin typeface="Arial"/>
                <a:cs typeface="Arial"/>
              </a:rPr>
              <a:t>got</a:t>
            </a:r>
            <a:r>
              <a:rPr dirty="0" sz="1100" spc="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used</a:t>
            </a:r>
            <a:r>
              <a:rPr dirty="0" sz="1100" spc="40">
                <a:latin typeface="Arial"/>
                <a:cs typeface="Arial"/>
              </a:rPr>
              <a:t> </a:t>
            </a:r>
            <a:r>
              <a:rPr dirty="0" sz="1100" spc="75">
                <a:latin typeface="Arial"/>
                <a:cs typeface="Arial"/>
              </a:rPr>
              <a:t>to</a:t>
            </a:r>
            <a:r>
              <a:rPr dirty="0" sz="1100" spc="45">
                <a:latin typeface="Arial"/>
                <a:cs typeface="Arial"/>
              </a:rPr>
              <a:t> </a:t>
            </a:r>
            <a:r>
              <a:rPr dirty="0" sz="1100" spc="65">
                <a:latin typeface="Arial"/>
                <a:cs typeface="Arial"/>
              </a:rPr>
              <a:t>it</a:t>
            </a:r>
            <a:r>
              <a:rPr dirty="0" sz="1100" spc="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and</a:t>
            </a:r>
            <a:r>
              <a:rPr dirty="0" sz="1100" spc="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falls</a:t>
            </a:r>
            <a:r>
              <a:rPr dirty="0" sz="1100" spc="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into</a:t>
            </a:r>
            <a:r>
              <a:rPr dirty="0" sz="1100" spc="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deep</a:t>
            </a:r>
            <a:r>
              <a:rPr dirty="0" sz="1100" spc="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sleep,</a:t>
            </a:r>
            <a:r>
              <a:rPr dirty="0" sz="1100" spc="4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which </a:t>
            </a:r>
            <a:r>
              <a:rPr dirty="0" sz="1100">
                <a:latin typeface="Arial"/>
                <a:cs typeface="Arial"/>
              </a:rPr>
              <a:t>makes</a:t>
            </a:r>
            <a:r>
              <a:rPr dirty="0" sz="1100" spc="1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me</a:t>
            </a:r>
            <a:r>
              <a:rPr dirty="0" sz="1100" spc="114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feel</a:t>
            </a:r>
            <a:r>
              <a:rPr dirty="0" sz="1100" spc="114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more</a:t>
            </a:r>
            <a:r>
              <a:rPr dirty="0" sz="1100" spc="1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comfortable</a:t>
            </a:r>
            <a:r>
              <a:rPr dirty="0" sz="1100" spc="114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too!</a:t>
            </a:r>
            <a:r>
              <a:rPr dirty="0" sz="1100" spc="114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I’ll</a:t>
            </a:r>
            <a:r>
              <a:rPr dirty="0" sz="1100" spc="11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need </a:t>
            </a:r>
            <a:r>
              <a:rPr dirty="0" sz="1100" spc="75">
                <a:latin typeface="Arial"/>
                <a:cs typeface="Arial"/>
              </a:rPr>
              <a:t>to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wear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65">
                <a:latin typeface="Arial"/>
                <a:cs typeface="Arial"/>
              </a:rPr>
              <a:t>it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 spc="65">
                <a:latin typeface="Arial"/>
                <a:cs typeface="Arial"/>
              </a:rPr>
              <a:t>bit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longer,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65">
                <a:latin typeface="Arial"/>
                <a:cs typeface="Arial"/>
              </a:rPr>
              <a:t>but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so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far,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I’m</a:t>
            </a:r>
            <a:r>
              <a:rPr dirty="0" sz="1100" spc="-20">
                <a:latin typeface="Arial"/>
                <a:cs typeface="Arial"/>
              </a:rPr>
              <a:t> very </a:t>
            </a:r>
            <a:r>
              <a:rPr dirty="0" sz="1100" spc="-10">
                <a:latin typeface="Arial"/>
                <a:cs typeface="Arial"/>
              </a:rPr>
              <a:t>satisfied!!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9927591"/>
              <a:ext cx="18288000" cy="359410"/>
            </a:xfrm>
            <a:custGeom>
              <a:avLst/>
              <a:gdLst/>
              <a:ahLst/>
              <a:cxnLst/>
              <a:rect l="l" t="t" r="r" b="b"/>
              <a:pathLst>
                <a:path w="18288000" h="359409">
                  <a:moveTo>
                    <a:pt x="18287999" y="359408"/>
                  </a:moveTo>
                  <a:lnTo>
                    <a:pt x="0" y="359408"/>
                  </a:lnTo>
                  <a:lnTo>
                    <a:pt x="0" y="0"/>
                  </a:lnTo>
                  <a:lnTo>
                    <a:pt x="18287999" y="0"/>
                  </a:lnTo>
                  <a:lnTo>
                    <a:pt x="18287999" y="359408"/>
                  </a:lnTo>
                  <a:close/>
                </a:path>
              </a:pathLst>
            </a:custGeom>
            <a:solidFill>
              <a:srgbClr val="D0CA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8533" y="1028700"/>
              <a:ext cx="5248274" cy="74199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41282" y="1028700"/>
              <a:ext cx="5248274" cy="7419974"/>
            </a:xfrm>
            <a:prstGeom prst="rect">
              <a:avLst/>
            </a:prstGeom>
          </p:spPr>
        </p:pic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635595" y="639734"/>
            <a:ext cx="5581015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310">
                <a:latin typeface="Nanum Myeongjo"/>
                <a:cs typeface="Nanum Myeongjo"/>
              </a:rPr>
              <a:t>Award-</a:t>
            </a:r>
            <a:r>
              <a:rPr dirty="0" sz="6600" spc="-265">
                <a:latin typeface="Nanum Myeongjo"/>
                <a:cs typeface="Nanum Myeongjo"/>
              </a:rPr>
              <a:t>winning</a:t>
            </a:r>
            <a:endParaRPr sz="6600">
              <a:latin typeface="Nanum Myeongjo"/>
              <a:cs typeface="Nanum Myeongj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0999" y="2090709"/>
            <a:ext cx="123825" cy="1343025"/>
            <a:chOff x="380999" y="2090709"/>
            <a:chExt cx="123825" cy="134302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999" y="2090709"/>
              <a:ext cx="123825" cy="1238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999" y="3309909"/>
              <a:ext cx="123825" cy="1238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78160" y="1740176"/>
            <a:ext cx="4815840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4935">
              <a:lnSpc>
                <a:spcPct val="125000"/>
              </a:lnSpc>
              <a:spcBef>
                <a:spcPts val="100"/>
              </a:spcBef>
            </a:pPr>
            <a:r>
              <a:rPr dirty="0" sz="3200" spc="-75" b="1">
                <a:solidFill>
                  <a:srgbClr val="34363B"/>
                </a:solidFill>
                <a:latin typeface="Nanum Myeongjo"/>
                <a:cs typeface="Nanum Myeongjo"/>
              </a:rPr>
              <a:t>Won</a:t>
            </a:r>
            <a:r>
              <a:rPr dirty="0" sz="3200" spc="-165" b="1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3200" spc="-65" b="1">
                <a:solidFill>
                  <a:srgbClr val="34363B"/>
                </a:solidFill>
                <a:latin typeface="Nanum Myeongjo"/>
                <a:cs typeface="Nanum Myeongjo"/>
              </a:rPr>
              <a:t>the</a:t>
            </a:r>
            <a:r>
              <a:rPr dirty="0" sz="3200" spc="-165" b="1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3200" spc="-85" b="1">
                <a:solidFill>
                  <a:srgbClr val="34363B"/>
                </a:solidFill>
                <a:latin typeface="Nanum Myeongjo"/>
                <a:cs typeface="Nanum Myeongjo"/>
              </a:rPr>
              <a:t>Gold</a:t>
            </a:r>
            <a:r>
              <a:rPr dirty="0" sz="3200" spc="-165" b="1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3200" spc="-80" b="1">
                <a:solidFill>
                  <a:srgbClr val="34363B"/>
                </a:solidFill>
                <a:latin typeface="Nanum Myeongjo"/>
                <a:cs typeface="Nanum Myeongjo"/>
              </a:rPr>
              <a:t>Medal</a:t>
            </a:r>
            <a:r>
              <a:rPr dirty="0" sz="3200" spc="-165" b="1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3200" spc="-30" b="1">
                <a:solidFill>
                  <a:srgbClr val="34363B"/>
                </a:solidFill>
                <a:latin typeface="Nanum Myeongjo"/>
                <a:cs typeface="Nanum Myeongjo"/>
              </a:rPr>
              <a:t>at</a:t>
            </a:r>
            <a:r>
              <a:rPr dirty="0" sz="3200" spc="-160" b="1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3200" spc="-25" b="1">
                <a:solidFill>
                  <a:srgbClr val="34363B"/>
                </a:solidFill>
                <a:latin typeface="Nanum Myeongjo"/>
                <a:cs typeface="Nanum Myeongjo"/>
              </a:rPr>
              <a:t>the </a:t>
            </a:r>
            <a:r>
              <a:rPr dirty="0" sz="3200" spc="-80" b="1">
                <a:solidFill>
                  <a:srgbClr val="34363B"/>
                </a:solidFill>
                <a:latin typeface="Nanum Myeongjo"/>
                <a:cs typeface="Nanum Myeongjo"/>
              </a:rPr>
              <a:t>World</a:t>
            </a:r>
            <a:r>
              <a:rPr dirty="0" sz="3200" spc="-155" b="1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3200" spc="-20" b="1">
                <a:solidFill>
                  <a:srgbClr val="34363B"/>
                </a:solidFill>
                <a:latin typeface="Nanum Myeongjo"/>
                <a:cs typeface="Nanum Myeongjo"/>
              </a:rPr>
              <a:t>Expo</a:t>
            </a:r>
            <a:endParaRPr sz="3200">
              <a:latin typeface="Nanum Myeongjo"/>
              <a:cs typeface="Nanum Myeongjo"/>
            </a:endParaRPr>
          </a:p>
          <a:p>
            <a:pPr marL="12700" marR="5080">
              <a:lnSpc>
                <a:spcPct val="125000"/>
              </a:lnSpc>
            </a:pPr>
            <a:r>
              <a:rPr dirty="0" sz="3200" spc="-75" b="1">
                <a:solidFill>
                  <a:srgbClr val="34363B"/>
                </a:solidFill>
                <a:latin typeface="Nanum Myeongjo"/>
                <a:cs typeface="Nanum Myeongjo"/>
              </a:rPr>
              <a:t>Won</a:t>
            </a:r>
            <a:r>
              <a:rPr dirty="0" sz="3200" spc="-160" b="1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3200" spc="-65" b="1">
                <a:solidFill>
                  <a:srgbClr val="34363B"/>
                </a:solidFill>
                <a:latin typeface="Nanum Myeongjo"/>
                <a:cs typeface="Nanum Myeongjo"/>
              </a:rPr>
              <a:t>the</a:t>
            </a:r>
            <a:r>
              <a:rPr dirty="0" sz="3200" spc="-155" b="1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3200" spc="-90" b="1">
                <a:solidFill>
                  <a:srgbClr val="34363B"/>
                </a:solidFill>
                <a:latin typeface="Nanum Myeongjo"/>
                <a:cs typeface="Nanum Myeongjo"/>
              </a:rPr>
              <a:t>Minister</a:t>
            </a:r>
            <a:r>
              <a:rPr dirty="0" sz="3200" spc="-155" b="1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3200" spc="-30" b="1">
                <a:solidFill>
                  <a:srgbClr val="34363B"/>
                </a:solidFill>
                <a:latin typeface="Nanum Myeongjo"/>
                <a:cs typeface="Nanum Myeongjo"/>
              </a:rPr>
              <a:t>of</a:t>
            </a:r>
            <a:r>
              <a:rPr dirty="0" sz="3200" spc="-155" b="1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3200" spc="-55" b="1">
                <a:solidFill>
                  <a:srgbClr val="34363B"/>
                </a:solidFill>
                <a:latin typeface="Nanum Myeongjo"/>
                <a:cs typeface="Nanum Myeongjo"/>
              </a:rPr>
              <a:t>Gender </a:t>
            </a:r>
            <a:r>
              <a:rPr dirty="0" sz="3200" spc="-95" b="1">
                <a:solidFill>
                  <a:srgbClr val="34363B"/>
                </a:solidFill>
                <a:latin typeface="Nanum Myeongjo"/>
                <a:cs typeface="Nanum Myeongjo"/>
              </a:rPr>
              <a:t>Equality</a:t>
            </a:r>
            <a:r>
              <a:rPr dirty="0" sz="3200" spc="-130" b="1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3200" spc="-80" b="1">
                <a:solidFill>
                  <a:srgbClr val="34363B"/>
                </a:solidFill>
                <a:latin typeface="Nanum Myeongjo"/>
                <a:cs typeface="Nanum Myeongjo"/>
              </a:rPr>
              <a:t>and</a:t>
            </a:r>
            <a:r>
              <a:rPr dirty="0" sz="3200" spc="-125" b="1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3200" spc="-80" b="1">
                <a:solidFill>
                  <a:srgbClr val="34363B"/>
                </a:solidFill>
                <a:latin typeface="Nanum Myeongjo"/>
                <a:cs typeface="Nanum Myeongjo"/>
              </a:rPr>
              <a:t>Family</a:t>
            </a:r>
            <a:r>
              <a:rPr dirty="0" sz="3200" spc="-125" b="1">
                <a:solidFill>
                  <a:srgbClr val="34363B"/>
                </a:solidFill>
                <a:latin typeface="Nanum Myeongjo"/>
                <a:cs typeface="Nanum Myeongjo"/>
              </a:rPr>
              <a:t> </a:t>
            </a:r>
            <a:r>
              <a:rPr dirty="0" sz="3200" spc="-10" b="1">
                <a:solidFill>
                  <a:srgbClr val="34363B"/>
                </a:solidFill>
                <a:latin typeface="Nanum Myeongjo"/>
                <a:cs typeface="Nanum Myeongjo"/>
              </a:rPr>
              <a:t>Award</a:t>
            </a:r>
            <a:endParaRPr sz="3200">
              <a:latin typeface="Nanum Myeongjo"/>
              <a:cs typeface="Nanum Myeongj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05164" y="8756015"/>
            <a:ext cx="4838700" cy="84963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0" marR="5080" indent="-114935">
              <a:lnSpc>
                <a:spcPts val="3000"/>
              </a:lnSpc>
              <a:spcBef>
                <a:spcPts val="605"/>
              </a:spcBef>
            </a:pPr>
            <a:r>
              <a:rPr dirty="0" sz="2900" b="1">
                <a:solidFill>
                  <a:srgbClr val="6F4E48"/>
                </a:solidFill>
                <a:latin typeface="Arial"/>
                <a:cs typeface="Arial"/>
              </a:rPr>
              <a:t>Won</a:t>
            </a:r>
            <a:r>
              <a:rPr dirty="0" sz="2900" spc="50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6F4E48"/>
                </a:solidFill>
                <a:latin typeface="Arial"/>
                <a:cs typeface="Arial"/>
              </a:rPr>
              <a:t>the</a:t>
            </a:r>
            <a:r>
              <a:rPr dirty="0" sz="2900" spc="55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900" spc="-10" b="1">
                <a:solidFill>
                  <a:srgbClr val="6F4E48"/>
                </a:solidFill>
                <a:latin typeface="Arial"/>
                <a:cs typeface="Arial"/>
              </a:rPr>
              <a:t>Minister</a:t>
            </a:r>
            <a:r>
              <a:rPr dirty="0" sz="2900" spc="50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6F4E48"/>
                </a:solidFill>
                <a:latin typeface="Arial"/>
                <a:cs typeface="Arial"/>
              </a:rPr>
              <a:t>of</a:t>
            </a:r>
            <a:r>
              <a:rPr dirty="0" sz="2900" spc="55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900" spc="-25" b="1">
                <a:solidFill>
                  <a:srgbClr val="6F4E48"/>
                </a:solidFill>
                <a:latin typeface="Arial"/>
                <a:cs typeface="Arial"/>
              </a:rPr>
              <a:t>Gender </a:t>
            </a:r>
            <a:r>
              <a:rPr dirty="0" sz="2900" b="1">
                <a:solidFill>
                  <a:srgbClr val="6F4E48"/>
                </a:solidFill>
                <a:latin typeface="Arial"/>
                <a:cs typeface="Arial"/>
              </a:rPr>
              <a:t>Equality</a:t>
            </a:r>
            <a:r>
              <a:rPr dirty="0" sz="2900" spc="35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6F4E48"/>
                </a:solidFill>
                <a:latin typeface="Arial"/>
                <a:cs typeface="Arial"/>
              </a:rPr>
              <a:t>and</a:t>
            </a:r>
            <a:r>
              <a:rPr dirty="0" sz="2900" spc="35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6F4E48"/>
                </a:solidFill>
                <a:latin typeface="Arial"/>
                <a:cs typeface="Arial"/>
              </a:rPr>
              <a:t>Family</a:t>
            </a:r>
            <a:r>
              <a:rPr dirty="0" sz="2900" spc="35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900" spc="-10" b="1">
                <a:solidFill>
                  <a:srgbClr val="6F4E48"/>
                </a:solidFill>
                <a:latin typeface="Arial"/>
                <a:cs typeface="Arial"/>
              </a:rPr>
              <a:t>Award</a:t>
            </a:r>
            <a:endParaRPr sz="2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913204" y="8680682"/>
            <a:ext cx="3399154" cy="10445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2729" marR="5080" indent="-240665">
              <a:lnSpc>
                <a:spcPct val="115300"/>
              </a:lnSpc>
              <a:spcBef>
                <a:spcPts val="95"/>
              </a:spcBef>
            </a:pPr>
            <a:r>
              <a:rPr dirty="0" sz="2900" spc="-125" b="1">
                <a:solidFill>
                  <a:srgbClr val="6F4E48"/>
                </a:solidFill>
                <a:latin typeface="Arial"/>
                <a:cs typeface="Arial"/>
              </a:rPr>
              <a:t>Won</a:t>
            </a:r>
            <a:r>
              <a:rPr dirty="0" sz="2900" spc="-75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6F4E48"/>
                </a:solidFill>
                <a:latin typeface="Arial"/>
                <a:cs typeface="Arial"/>
              </a:rPr>
              <a:t>the</a:t>
            </a:r>
            <a:r>
              <a:rPr dirty="0" sz="2900" spc="-120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900" spc="-145" b="1">
                <a:solidFill>
                  <a:srgbClr val="6F4E48"/>
                </a:solidFill>
                <a:latin typeface="Arial"/>
                <a:cs typeface="Arial"/>
              </a:rPr>
              <a:t>Gold</a:t>
            </a:r>
            <a:r>
              <a:rPr dirty="0" sz="2900" spc="-55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900" spc="-30" b="1">
                <a:solidFill>
                  <a:srgbClr val="6F4E48"/>
                </a:solidFill>
                <a:latin typeface="Arial"/>
                <a:cs typeface="Arial"/>
              </a:rPr>
              <a:t>Medal </a:t>
            </a:r>
            <a:r>
              <a:rPr dirty="0" sz="2900" spc="60" b="1">
                <a:solidFill>
                  <a:srgbClr val="6F4E48"/>
                </a:solidFill>
                <a:latin typeface="Arial"/>
                <a:cs typeface="Arial"/>
              </a:rPr>
              <a:t>at</a:t>
            </a:r>
            <a:r>
              <a:rPr dirty="0" sz="2900" spc="-85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6F4E48"/>
                </a:solidFill>
                <a:latin typeface="Arial"/>
                <a:cs typeface="Arial"/>
              </a:rPr>
              <a:t>the</a:t>
            </a:r>
            <a:r>
              <a:rPr dirty="0" sz="2900" spc="-80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900" spc="-75" b="1">
                <a:solidFill>
                  <a:srgbClr val="6F4E48"/>
                </a:solidFill>
                <a:latin typeface="Arial"/>
                <a:cs typeface="Arial"/>
              </a:rPr>
              <a:t>World</a:t>
            </a:r>
            <a:r>
              <a:rPr dirty="0" sz="2900" spc="-85" b="1">
                <a:solidFill>
                  <a:srgbClr val="6F4E48"/>
                </a:solidFill>
                <a:latin typeface="Arial"/>
                <a:cs typeface="Arial"/>
              </a:rPr>
              <a:t> </a:t>
            </a:r>
            <a:r>
              <a:rPr dirty="0" sz="2900" spc="-20" b="1">
                <a:solidFill>
                  <a:srgbClr val="6F4E48"/>
                </a:solidFill>
                <a:latin typeface="Arial"/>
                <a:cs typeface="Arial"/>
              </a:rPr>
              <a:t>Expo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박선아</dc:creator>
  <cp:keywords>DAFoUGTNerU,BAFcTYsds-w,0</cp:keywords>
  <dc:title>베이지색 테마의 사업계획서 프레젠테이션 의 사본</dc:title>
  <dcterms:created xsi:type="dcterms:W3CDTF">2025-12-19T04:57:12Z</dcterms:created>
  <dcterms:modified xsi:type="dcterms:W3CDTF">2025-12-19T04:57:12Z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2025-12-19T00:00:00Z</vt:filetime>
  </property>
  <property fmtid="{D5CDD505-2E9C-101B-9397-08002B2CF9AE}" pid="5" name="Producer">
    <vt:lpwstr>Canva</vt:lpwstr>
  </property>
</Properties>
</file>